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56" r:id="rId3"/>
    <p:sldId id="264" r:id="rId4"/>
    <p:sldId id="260" r:id="rId5"/>
    <p:sldId id="263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64"/>
    <a:srgbClr val="001B50"/>
    <a:srgbClr val="AC23AF"/>
    <a:srgbClr val="E945ED"/>
    <a:srgbClr val="D5A51D"/>
    <a:srgbClr val="4DC032"/>
    <a:srgbClr val="42A52B"/>
    <a:srgbClr val="5BBA2C"/>
    <a:srgbClr val="F9FEB4"/>
    <a:srgbClr val="F8F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4660"/>
  </p:normalViewPr>
  <p:slideViewPr>
    <p:cSldViewPr>
      <p:cViewPr varScale="1">
        <p:scale>
          <a:sx n="102" d="100"/>
          <a:sy n="102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2D09A-89E9-42AF-8DE0-AFC2D254FB41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3838-DFF3-4C97-B9B4-574780C9B4A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83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F3838-DFF3-4C97-B9B4-574780C9B4A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700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477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093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224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231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99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700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24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75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07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26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49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F10E-EF45-40FF-9E54-3F3593FB15A0}" type="datetimeFigureOut">
              <a:rPr lang="ko-KR" altLang="en-US" smtClean="0"/>
              <a:t>2015-12-22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0FEF-783B-40E7-ACF7-FCDD4646FD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752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3024335"/>
          </a:xfrm>
        </p:spPr>
        <p:txBody>
          <a:bodyPr>
            <a:noAutofit/>
          </a:bodyPr>
          <a:lstStyle/>
          <a:p>
            <a:r>
              <a:rPr lang="en-US" altLang="ko-KR" sz="8000" dirty="0" smtClean="0">
                <a:solidFill>
                  <a:srgbClr val="002164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10</a:t>
            </a:r>
            <a:r>
              <a:rPr lang="ko-KR" altLang="en-US" sz="8000" dirty="0">
                <a:solidFill>
                  <a:srgbClr val="002164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월 </a:t>
            </a:r>
            <a:r>
              <a:rPr lang="ko-KR" altLang="en-US" sz="8000" dirty="0" smtClean="0">
                <a:solidFill>
                  <a:srgbClr val="002164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♣</a:t>
            </a:r>
            <a:r>
              <a:rPr lang="en-US" altLang="ko-KR" sz="8000" dirty="0" smtClean="0">
                <a:solidFill>
                  <a:srgbClr val="002164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/>
            </a:r>
            <a:br>
              <a:rPr lang="en-US" altLang="ko-KR" sz="8000" dirty="0" smtClean="0">
                <a:solidFill>
                  <a:srgbClr val="002164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</a:br>
            <a:r>
              <a:rPr lang="ko-KR" altLang="en-US" sz="8000" dirty="0" smtClean="0">
                <a:solidFill>
                  <a:srgbClr val="002164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잔반</a:t>
            </a:r>
            <a:r>
              <a:rPr lang="ko-KR" altLang="en-US" sz="8000" dirty="0" smtClean="0">
                <a:solidFill>
                  <a:srgbClr val="002164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줄이기 운동</a:t>
            </a:r>
            <a:endParaRPr lang="ko-KR" altLang="en-US" sz="8000" dirty="0">
              <a:solidFill>
                <a:srgbClr val="002164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332754"/>
            <a:ext cx="3347864" cy="5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♣ </a:t>
            </a:r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잔반</a:t>
            </a:r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 줄이기 운동 ♣</a:t>
            </a:r>
            <a:endParaRPr lang="ko-KR" altLang="en-US" sz="4800" dirty="0">
              <a:solidFill>
                <a:schemeClr val="accent6">
                  <a:lumMod val="75000"/>
                </a:schemeClr>
              </a:solidFill>
              <a:latin typeface="양재깨비체B" panose="02020603020101020101" pitchFamily="18" charset="-127"/>
              <a:ea typeface="양재깨비체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70" y="6426000"/>
            <a:ext cx="2753530" cy="432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r="13715"/>
          <a:stretch/>
        </p:blipFill>
        <p:spPr>
          <a:xfrm rot="5400000">
            <a:off x="2767703" y="2662246"/>
            <a:ext cx="3536306" cy="2520000"/>
          </a:xfrm>
          <a:prstGeom prst="rect">
            <a:avLst/>
          </a:prstGeom>
          <a:ln w="38100" cmpd="dbl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r="11722"/>
          <a:stretch/>
        </p:blipFill>
        <p:spPr>
          <a:xfrm rot="5400000">
            <a:off x="-112617" y="2700296"/>
            <a:ext cx="3536305" cy="2520000"/>
          </a:xfrm>
          <a:prstGeom prst="rect">
            <a:avLst/>
          </a:prstGeom>
          <a:ln w="38100" cmpd="dbl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16" name="TextBox 15"/>
          <p:cNvSpPr txBox="1"/>
          <p:nvPr/>
        </p:nvSpPr>
        <p:spPr>
          <a:xfrm>
            <a:off x="251520" y="1268760"/>
            <a:ext cx="3700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▶ 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잔반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줄이기 운동 포스터 </a:t>
            </a:r>
            <a:endParaRPr lang="ko-KR" altLang="en-US" sz="2200" b="1" dirty="0">
              <a:solidFill>
                <a:schemeClr val="accent5">
                  <a:lumMod val="5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r="18790"/>
          <a:stretch/>
        </p:blipFill>
        <p:spPr>
          <a:xfrm rot="5400000">
            <a:off x="5720031" y="2662246"/>
            <a:ext cx="3536306" cy="2520000"/>
          </a:xfrm>
          <a:prstGeom prst="rect">
            <a:avLst/>
          </a:prstGeom>
          <a:ln w="38100" cmpd="dbl">
            <a:solidFill>
              <a:schemeClr val="accent6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86545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70" y="6426000"/>
            <a:ext cx="2753530" cy="432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♣ </a:t>
            </a:r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잔반</a:t>
            </a:r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 줄이기 </a:t>
            </a:r>
            <a:r>
              <a:rPr lang="ko-KR" altLang="en-US" sz="4800" dirty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운동 ♣</a:t>
            </a:r>
            <a:endParaRPr lang="ko-KR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5109" y="1340768"/>
            <a:ext cx="54713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 dirty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▶ 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잔반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줄이기 </a:t>
            </a:r>
            <a:r>
              <a:rPr lang="ko-KR" altLang="en-US" sz="2200" b="1" dirty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운동 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포스터 </a:t>
            </a:r>
            <a:r>
              <a:rPr lang="en-US" altLang="ko-KR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 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게시된 모습 </a:t>
            </a:r>
            <a:endParaRPr lang="ko-KR" altLang="en-US" sz="2200" b="1" dirty="0">
              <a:solidFill>
                <a:schemeClr val="accent5">
                  <a:lumMod val="5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b="10717"/>
          <a:stretch/>
        </p:blipFill>
        <p:spPr>
          <a:xfrm>
            <a:off x="539552" y="4392071"/>
            <a:ext cx="3888122" cy="2249929"/>
          </a:xfrm>
          <a:prstGeom prst="rect">
            <a:avLst/>
          </a:prstGeom>
          <a:ln w="4127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/>
          <a:stretch/>
        </p:blipFill>
        <p:spPr>
          <a:xfrm>
            <a:off x="4771595" y="2852936"/>
            <a:ext cx="3805066" cy="2520000"/>
          </a:xfrm>
          <a:prstGeom prst="rect">
            <a:avLst/>
          </a:prstGeom>
          <a:ln w="4127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" r="13211" b="4197"/>
          <a:stretch/>
        </p:blipFill>
        <p:spPr>
          <a:xfrm>
            <a:off x="539552" y="1904637"/>
            <a:ext cx="3888122" cy="2341983"/>
          </a:xfrm>
          <a:prstGeom prst="rect">
            <a:avLst/>
          </a:prstGeom>
          <a:ln w="4127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170786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70" y="6426000"/>
            <a:ext cx="2753530" cy="4320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♣ </a:t>
            </a:r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잔반</a:t>
            </a:r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 줄이기 </a:t>
            </a:r>
            <a:r>
              <a:rPr lang="ko-KR" altLang="en-US" sz="4800" dirty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운동 ♣</a:t>
            </a:r>
            <a:endParaRPr lang="ko-KR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95644"/>
            <a:ext cx="4032448" cy="3024336"/>
          </a:xfrm>
          <a:prstGeom prst="rect">
            <a:avLst/>
          </a:prstGeom>
          <a:ln w="4127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10" name="직사각형 9"/>
          <p:cNvSpPr/>
          <p:nvPr/>
        </p:nvSpPr>
        <p:spPr>
          <a:xfrm>
            <a:off x="323528" y="1340768"/>
            <a:ext cx="47179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 dirty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▶ 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잔반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줄이기 운동 참여 홍보 활동 </a:t>
            </a:r>
            <a:endParaRPr lang="ko-KR" altLang="en-US" sz="22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3" y="3254061"/>
            <a:ext cx="4032448" cy="3024336"/>
          </a:xfrm>
          <a:prstGeom prst="rect">
            <a:avLst/>
          </a:prstGeom>
          <a:ln w="4127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892" y="1730012"/>
            <a:ext cx="1478349" cy="1225297"/>
          </a:xfrm>
          <a:prstGeom prst="rect">
            <a:avLst/>
          </a:prstGeom>
        </p:spPr>
      </p:pic>
      <p:sp>
        <p:nvSpPr>
          <p:cNvPr id="2" name="타원형 설명선 1"/>
          <p:cNvSpPr/>
          <p:nvPr/>
        </p:nvSpPr>
        <p:spPr>
          <a:xfrm rot="366764">
            <a:off x="6957864" y="1292404"/>
            <a:ext cx="1857400" cy="1139959"/>
          </a:xfrm>
          <a:prstGeom prst="wedgeEllipseCallout">
            <a:avLst>
              <a:gd name="adj1" fmla="val -38101"/>
              <a:gd name="adj2" fmla="val 6203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잔반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줄이기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함께 해요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~!!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3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♣ </a:t>
            </a:r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잔반</a:t>
            </a:r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 줄이기 </a:t>
            </a:r>
            <a:r>
              <a:rPr lang="ko-KR" altLang="en-US" sz="4800" dirty="0">
                <a:solidFill>
                  <a:schemeClr val="accent6">
                    <a:lumMod val="75000"/>
                  </a:schemeClr>
                </a:solidFill>
                <a:latin typeface="양재깨비체B" panose="02020603020101020101" pitchFamily="18" charset="-127"/>
                <a:ea typeface="양재깨비체B" panose="02020603020101020101" pitchFamily="18" charset="-127"/>
              </a:rPr>
              <a:t>운동 ♣</a:t>
            </a:r>
            <a:endParaRPr lang="ko-KR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70" y="6426000"/>
            <a:ext cx="2753530" cy="432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52" y="2929114"/>
            <a:ext cx="2484276" cy="3312368"/>
          </a:xfrm>
          <a:prstGeom prst="rect">
            <a:avLst/>
          </a:prstGeom>
          <a:ln w="38100"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3"/>
          <a:stretch/>
        </p:blipFill>
        <p:spPr>
          <a:xfrm>
            <a:off x="3995935" y="2006596"/>
            <a:ext cx="3029541" cy="2578702"/>
          </a:xfrm>
          <a:prstGeom prst="rect">
            <a:avLst/>
          </a:prstGeom>
          <a:ln w="38100"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2" y="1870218"/>
            <a:ext cx="3360000" cy="2520000"/>
          </a:xfrm>
          <a:prstGeom prst="rect">
            <a:avLst/>
          </a:prstGeom>
          <a:ln w="38100"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/>
          <a:stretch/>
        </p:blipFill>
        <p:spPr>
          <a:xfrm>
            <a:off x="430508" y="4308106"/>
            <a:ext cx="3360000" cy="2331257"/>
          </a:xfrm>
          <a:prstGeom prst="rect">
            <a:avLst/>
          </a:prstGeom>
          <a:ln w="38100">
            <a:gradFill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14" name="직사각형 13"/>
          <p:cNvSpPr/>
          <p:nvPr/>
        </p:nvSpPr>
        <p:spPr>
          <a:xfrm>
            <a:off x="323528" y="1340767"/>
            <a:ext cx="46249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 dirty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▶ 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잔반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줄이기 운동 참여 홍</a:t>
            </a:r>
            <a:r>
              <a:rPr lang="ko-KR" altLang="en-US" sz="2200" b="1" dirty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보</a:t>
            </a:r>
            <a:r>
              <a:rPr lang="ko-KR" altLang="en-US" sz="2200" b="1" dirty="0" smtClean="0">
                <a:solidFill>
                  <a:schemeClr val="accent5">
                    <a:lumMod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활동</a:t>
            </a:r>
            <a:endParaRPr lang="ko-KR" altLang="en-US" sz="2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0" t="4308" r="53413" b="67419"/>
          <a:stretch/>
        </p:blipFill>
        <p:spPr>
          <a:xfrm>
            <a:off x="4572000" y="4738747"/>
            <a:ext cx="1224136" cy="16996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14" y="1466325"/>
            <a:ext cx="1296063" cy="12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56</Words>
  <Application>Microsoft Office PowerPoint</Application>
  <PresentationFormat>화면 슬라이드 쇼(4:3)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10월 ♣ 잔반 줄이기 운동</vt:lpstr>
      <vt:lpstr>♣ 잔반 줄이기 운동 ♣</vt:lpstr>
      <vt:lpstr>♣ 잔반 줄이기 운동 ♣</vt:lpstr>
      <vt:lpstr>♣ 잔반 줄이기 운동 ♣</vt:lpstr>
      <vt:lpstr>♣ 잔반 줄이기 운동 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잔반이벤트</dc:title>
  <dc:creator>samsung</dc:creator>
  <cp:lastModifiedBy>samsung</cp:lastModifiedBy>
  <cp:revision>27</cp:revision>
  <dcterms:created xsi:type="dcterms:W3CDTF">2015-09-01T01:53:59Z</dcterms:created>
  <dcterms:modified xsi:type="dcterms:W3CDTF">2015-12-22T09:34:50Z</dcterms:modified>
</cp:coreProperties>
</file>