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388" r:id="rId3"/>
    <p:sldId id="398" r:id="rId4"/>
    <p:sldId id="257" r:id="rId5"/>
    <p:sldId id="321" r:id="rId6"/>
    <p:sldId id="304" r:id="rId7"/>
    <p:sldId id="322" r:id="rId8"/>
    <p:sldId id="335" r:id="rId9"/>
    <p:sldId id="399" r:id="rId10"/>
    <p:sldId id="260" r:id="rId11"/>
    <p:sldId id="372" r:id="rId12"/>
    <p:sldId id="396" r:id="rId13"/>
    <p:sldId id="397" r:id="rId14"/>
    <p:sldId id="360" r:id="rId15"/>
    <p:sldId id="393" r:id="rId16"/>
    <p:sldId id="394" r:id="rId17"/>
    <p:sldId id="384" r:id="rId18"/>
    <p:sldId id="395" r:id="rId19"/>
    <p:sldId id="391" r:id="rId20"/>
    <p:sldId id="371" r:id="rId21"/>
    <p:sldId id="351" r:id="rId22"/>
    <p:sldId id="352" r:id="rId23"/>
    <p:sldId id="353" r:id="rId24"/>
    <p:sldId id="358" r:id="rId25"/>
    <p:sldId id="356" r:id="rId26"/>
    <p:sldId id="355" r:id="rId27"/>
    <p:sldId id="359" r:id="rId28"/>
    <p:sldId id="364" r:id="rId29"/>
    <p:sldId id="327" r:id="rId30"/>
    <p:sldId id="259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790" autoAdjust="0"/>
  </p:normalViewPr>
  <p:slideViewPr>
    <p:cSldViewPr>
      <p:cViewPr varScale="1">
        <p:scale>
          <a:sx n="69" d="100"/>
          <a:sy n="69" d="100"/>
        </p:scale>
        <p:origin x="-70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B8D487-298C-4D93-9AE2-0374DFD672E4}" type="doc">
      <dgm:prSet loTypeId="urn:microsoft.com/office/officeart/2005/8/layout/orgChart1" loCatId="hierarchy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pPr latinLnBrk="1"/>
          <a:endParaRPr lang="ko-KR" altLang="en-US"/>
        </a:p>
      </dgm:t>
    </dgm:pt>
    <dgm:pt modelId="{C3301100-4436-4B3C-9533-FDB9299DB1E3}">
      <dgm:prSet phldrT="[텍스트]" custT="1"/>
      <dgm:spPr/>
      <dgm:t>
        <a:bodyPr/>
        <a:lstStyle/>
        <a:p>
          <a:pPr latinLnBrk="1"/>
          <a:r>
            <a:rPr lang="ko-KR" altLang="en-US" sz="900" b="1" dirty="0" smtClean="0"/>
            <a:t>부회장</a:t>
          </a:r>
          <a:endParaRPr lang="en-US" altLang="ko-KR" sz="900" b="1" dirty="0" smtClean="0"/>
        </a:p>
        <a:p>
          <a:pPr latinLnBrk="1"/>
          <a:r>
            <a:rPr lang="ko-KR" altLang="en-US" sz="900" dirty="0" smtClean="0"/>
            <a:t>정예림</a:t>
          </a:r>
          <a:endParaRPr lang="ko-KR" altLang="en-US" sz="900" dirty="0"/>
        </a:p>
      </dgm:t>
    </dgm:pt>
    <dgm:pt modelId="{BA8F93AB-C0B2-4200-9EB4-419BD4E08BA6}" type="parTrans" cxnId="{E2D63744-42FE-4229-B899-6FA2F6681035}">
      <dgm:prSet/>
      <dgm:spPr/>
      <dgm:t>
        <a:bodyPr/>
        <a:lstStyle/>
        <a:p>
          <a:pPr latinLnBrk="1"/>
          <a:endParaRPr lang="ko-KR" altLang="en-US" sz="3200"/>
        </a:p>
      </dgm:t>
    </dgm:pt>
    <dgm:pt modelId="{EA4B8A22-A335-4522-8B10-66B5DA4300C0}" type="sibTrans" cxnId="{E2D63744-42FE-4229-B899-6FA2F6681035}">
      <dgm:prSet/>
      <dgm:spPr/>
      <dgm:t>
        <a:bodyPr/>
        <a:lstStyle/>
        <a:p>
          <a:pPr latinLnBrk="1"/>
          <a:endParaRPr lang="ko-KR" altLang="en-US" sz="3200"/>
        </a:p>
      </dgm:t>
    </dgm:pt>
    <dgm:pt modelId="{395A1030-0ACE-4923-9412-FF7EBFC4B910}" type="asst">
      <dgm:prSet phldrT="[텍스트]" custT="1"/>
      <dgm:spPr/>
      <dgm:t>
        <a:bodyPr/>
        <a:lstStyle/>
        <a:p>
          <a:pPr latinLnBrk="1"/>
          <a:r>
            <a:rPr lang="en-US" altLang="ko-KR" sz="900" b="1" dirty="0" smtClean="0"/>
            <a:t>KAU</a:t>
          </a:r>
        </a:p>
        <a:p>
          <a:pPr latinLnBrk="1"/>
          <a:r>
            <a:rPr lang="en-US" altLang="ko-KR" sz="900" dirty="0" smtClean="0"/>
            <a:t>(KUNISA</a:t>
          </a:r>
        </a:p>
        <a:p>
          <a:pPr latinLnBrk="1"/>
          <a:r>
            <a:rPr lang="en-US" altLang="ko-KR" sz="900" dirty="0" smtClean="0"/>
            <a:t> ALUMNI UNITED)</a:t>
          </a:r>
          <a:endParaRPr lang="ko-KR" altLang="en-US" sz="900" dirty="0"/>
        </a:p>
      </dgm:t>
    </dgm:pt>
    <dgm:pt modelId="{951219FD-344F-4669-A0E1-5AFEB7025B2F}" type="parTrans" cxnId="{757893DB-3A69-4C38-B1E6-F3790A1F5675}">
      <dgm:prSet/>
      <dgm:spPr/>
      <dgm:t>
        <a:bodyPr/>
        <a:lstStyle/>
        <a:p>
          <a:pPr latinLnBrk="1"/>
          <a:endParaRPr lang="ko-KR" altLang="en-US" sz="3200"/>
        </a:p>
      </dgm:t>
    </dgm:pt>
    <dgm:pt modelId="{84320CAA-825A-4930-BAEC-622D4F69EFB9}" type="sibTrans" cxnId="{757893DB-3A69-4C38-B1E6-F3790A1F5675}">
      <dgm:prSet/>
      <dgm:spPr/>
      <dgm:t>
        <a:bodyPr/>
        <a:lstStyle/>
        <a:p>
          <a:pPr latinLnBrk="1"/>
          <a:endParaRPr lang="ko-KR" altLang="en-US" sz="3200"/>
        </a:p>
      </dgm:t>
    </dgm:pt>
    <dgm:pt modelId="{6D31FE2E-D04E-4DCD-A3D3-A0CA820CF27A}">
      <dgm:prSet phldrT="[텍스트]" custT="1"/>
      <dgm:spPr/>
      <dgm:t>
        <a:bodyPr/>
        <a:lstStyle/>
        <a:p>
          <a:pPr latinLnBrk="1"/>
          <a:r>
            <a:rPr lang="ko-KR" altLang="en-US" sz="900" b="1" dirty="0" smtClean="0"/>
            <a:t>학술편집부장</a:t>
          </a:r>
          <a:endParaRPr lang="en-US" altLang="ko-KR" sz="900" b="1" dirty="0" smtClean="0"/>
        </a:p>
        <a:p>
          <a:pPr latinLnBrk="1"/>
          <a:r>
            <a:rPr lang="ko-KR" altLang="en-US" sz="900" dirty="0" smtClean="0"/>
            <a:t>황유경</a:t>
          </a:r>
          <a:endParaRPr lang="ko-KR" altLang="en-US" sz="900" dirty="0"/>
        </a:p>
      </dgm:t>
    </dgm:pt>
    <dgm:pt modelId="{255AFAA9-A63A-412B-95C4-DC8F45EAA8EC}" type="parTrans" cxnId="{F1B50846-7914-414D-9A83-CDAC6B37B71C}">
      <dgm:prSet/>
      <dgm:spPr/>
      <dgm:t>
        <a:bodyPr/>
        <a:lstStyle/>
        <a:p>
          <a:pPr latinLnBrk="1"/>
          <a:endParaRPr lang="ko-KR" altLang="en-US" sz="3200"/>
        </a:p>
      </dgm:t>
    </dgm:pt>
    <dgm:pt modelId="{4C2BEF4D-5E7F-437B-8B70-D8D80467870A}" type="sibTrans" cxnId="{F1B50846-7914-414D-9A83-CDAC6B37B71C}">
      <dgm:prSet/>
      <dgm:spPr/>
      <dgm:t>
        <a:bodyPr/>
        <a:lstStyle/>
        <a:p>
          <a:pPr latinLnBrk="1"/>
          <a:endParaRPr lang="ko-KR" altLang="en-US" sz="3200"/>
        </a:p>
      </dgm:t>
    </dgm:pt>
    <dgm:pt modelId="{87030924-5D04-4B01-944A-233F7BC6979D}">
      <dgm:prSet phldrT="[텍스트]" custT="1"/>
      <dgm:spPr/>
      <dgm:t>
        <a:bodyPr/>
        <a:lstStyle/>
        <a:p>
          <a:pPr latinLnBrk="1"/>
          <a:r>
            <a:rPr lang="ko-KR" altLang="en-US" sz="900" b="1" dirty="0" smtClean="0"/>
            <a:t>대외홍보부장</a:t>
          </a:r>
          <a:endParaRPr lang="en-US" altLang="ko-KR" sz="900" b="1" dirty="0" smtClean="0"/>
        </a:p>
        <a:p>
          <a:pPr latinLnBrk="1"/>
          <a:r>
            <a:rPr lang="ko-KR" altLang="en-US" sz="900" dirty="0" smtClean="0"/>
            <a:t>김승환</a:t>
          </a:r>
          <a:endParaRPr lang="en-US" altLang="ko-KR" sz="900" dirty="0" smtClean="0"/>
        </a:p>
      </dgm:t>
    </dgm:pt>
    <dgm:pt modelId="{84E95ED9-F2F1-4C0F-8AE9-25F422F24EB4}" type="parTrans" cxnId="{190F3759-0E35-4961-B52A-4BE41918322F}">
      <dgm:prSet/>
      <dgm:spPr/>
      <dgm:t>
        <a:bodyPr/>
        <a:lstStyle/>
        <a:p>
          <a:pPr latinLnBrk="1"/>
          <a:endParaRPr lang="ko-KR" altLang="en-US" sz="3200"/>
        </a:p>
      </dgm:t>
    </dgm:pt>
    <dgm:pt modelId="{870406B2-43B8-42B3-B2F5-68E09445264F}" type="sibTrans" cxnId="{190F3759-0E35-4961-B52A-4BE41918322F}">
      <dgm:prSet/>
      <dgm:spPr/>
      <dgm:t>
        <a:bodyPr/>
        <a:lstStyle/>
        <a:p>
          <a:pPr latinLnBrk="1"/>
          <a:endParaRPr lang="ko-KR" altLang="en-US" sz="3200"/>
        </a:p>
      </dgm:t>
    </dgm:pt>
    <dgm:pt modelId="{DC7674A6-4820-42DA-9509-5E138E0D2AB6}">
      <dgm:prSet phldrT="[텍스트]" custT="1"/>
      <dgm:spPr/>
      <dgm:t>
        <a:bodyPr/>
        <a:lstStyle/>
        <a:p>
          <a:pPr latinLnBrk="1"/>
          <a:r>
            <a:rPr lang="ko-KR" altLang="en-US" sz="900" b="1" dirty="0" smtClean="0"/>
            <a:t>기획재정부장</a:t>
          </a:r>
          <a:endParaRPr lang="en-US" altLang="ko-KR" sz="900" b="1" dirty="0" smtClean="0"/>
        </a:p>
        <a:p>
          <a:pPr latinLnBrk="1"/>
          <a:r>
            <a:rPr lang="ko-KR" altLang="en-US" sz="900" dirty="0" smtClean="0"/>
            <a:t>강동욱</a:t>
          </a:r>
          <a:endParaRPr lang="ko-KR" altLang="en-US" sz="900" dirty="0"/>
        </a:p>
      </dgm:t>
    </dgm:pt>
    <dgm:pt modelId="{5573301B-7710-4180-8177-3DB49895F1BE}" type="parTrans" cxnId="{429C207F-2A0C-42E0-B977-99E1769D7585}">
      <dgm:prSet/>
      <dgm:spPr/>
      <dgm:t>
        <a:bodyPr/>
        <a:lstStyle/>
        <a:p>
          <a:pPr latinLnBrk="1"/>
          <a:endParaRPr lang="ko-KR" altLang="en-US" sz="3200"/>
        </a:p>
      </dgm:t>
    </dgm:pt>
    <dgm:pt modelId="{5FBD0120-F98F-49E4-BA51-8561920CC9C3}" type="sibTrans" cxnId="{429C207F-2A0C-42E0-B977-99E1769D7585}">
      <dgm:prSet/>
      <dgm:spPr/>
      <dgm:t>
        <a:bodyPr/>
        <a:lstStyle/>
        <a:p>
          <a:pPr latinLnBrk="1"/>
          <a:endParaRPr lang="ko-KR" altLang="en-US" sz="3200"/>
        </a:p>
      </dgm:t>
    </dgm:pt>
    <dgm:pt modelId="{2FF8B9B4-BD93-4EA1-A5DB-F470F322037F}">
      <dgm:prSet phldrT="[텍스트]" custT="1"/>
      <dgm:spPr/>
      <dgm:t>
        <a:bodyPr/>
        <a:lstStyle/>
        <a:p>
          <a:pPr latinLnBrk="1"/>
          <a:r>
            <a:rPr lang="ko-KR" altLang="en-US" sz="900" b="1" dirty="0" smtClean="0"/>
            <a:t>회장</a:t>
          </a:r>
          <a:endParaRPr lang="en-US" altLang="ko-KR" sz="900" b="1" dirty="0" smtClean="0"/>
        </a:p>
        <a:p>
          <a:pPr latinLnBrk="1"/>
          <a:r>
            <a:rPr lang="ko-KR" altLang="en-US" sz="900" dirty="0" smtClean="0"/>
            <a:t>박성호</a:t>
          </a:r>
          <a:endParaRPr lang="ko-KR" altLang="en-US" sz="900" dirty="0"/>
        </a:p>
      </dgm:t>
    </dgm:pt>
    <dgm:pt modelId="{35109388-C0D1-4DE5-8F0D-8F37C912496B}" type="parTrans" cxnId="{19EC332D-7588-402B-989B-B84DDB80AFD1}">
      <dgm:prSet/>
      <dgm:spPr/>
      <dgm:t>
        <a:bodyPr/>
        <a:lstStyle/>
        <a:p>
          <a:pPr latinLnBrk="1"/>
          <a:endParaRPr lang="ko-KR" altLang="en-US" sz="3200"/>
        </a:p>
      </dgm:t>
    </dgm:pt>
    <dgm:pt modelId="{0447B94A-F3BE-456E-ACC1-56279CD63C49}" type="sibTrans" cxnId="{19EC332D-7588-402B-989B-B84DDB80AFD1}">
      <dgm:prSet/>
      <dgm:spPr/>
      <dgm:t>
        <a:bodyPr/>
        <a:lstStyle/>
        <a:p>
          <a:pPr latinLnBrk="1"/>
          <a:endParaRPr lang="ko-KR" altLang="en-US" sz="3200"/>
        </a:p>
      </dgm:t>
    </dgm:pt>
    <dgm:pt modelId="{4F625EE7-F7D4-4FA6-9A4E-7655B563405F}">
      <dgm:prSet phldrT="[텍스트]" custT="1"/>
      <dgm:spPr/>
      <dgm:t>
        <a:bodyPr/>
        <a:lstStyle/>
        <a:p>
          <a:pPr latinLnBrk="1"/>
          <a:r>
            <a:rPr lang="ko-KR" altLang="en-US" sz="900" dirty="0" err="1" smtClean="0"/>
            <a:t>박예닮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장민석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구수영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장수창</a:t>
          </a:r>
          <a:endParaRPr lang="en-US" altLang="ko-KR" sz="900" dirty="0" smtClean="0"/>
        </a:p>
        <a:p>
          <a:pPr latinLnBrk="1"/>
          <a:endParaRPr lang="ko-KR" altLang="en-US" sz="900" dirty="0"/>
        </a:p>
      </dgm:t>
    </dgm:pt>
    <dgm:pt modelId="{F2B9997A-8C0D-4704-8A37-E810BA2D3DFD}" type="parTrans" cxnId="{5F1BA86B-33A9-43B2-9706-9A7DF5151DFB}">
      <dgm:prSet/>
      <dgm:spPr>
        <a:ln>
          <a:noFill/>
        </a:ln>
      </dgm:spPr>
      <dgm:t>
        <a:bodyPr/>
        <a:lstStyle/>
        <a:p>
          <a:pPr latinLnBrk="1"/>
          <a:endParaRPr lang="ko-KR" altLang="en-US" sz="3200"/>
        </a:p>
      </dgm:t>
    </dgm:pt>
    <dgm:pt modelId="{486B2AAF-B90E-4307-BA1D-F2F59F018BC5}" type="sibTrans" cxnId="{5F1BA86B-33A9-43B2-9706-9A7DF5151DFB}">
      <dgm:prSet/>
      <dgm:spPr/>
      <dgm:t>
        <a:bodyPr/>
        <a:lstStyle/>
        <a:p>
          <a:pPr latinLnBrk="1"/>
          <a:endParaRPr lang="ko-KR" altLang="en-US" sz="3200"/>
        </a:p>
      </dgm:t>
    </dgm:pt>
    <dgm:pt modelId="{082701E9-C573-4A53-86E1-C628A0AB1C3A}">
      <dgm:prSet phldrT="[텍스트]" custT="1"/>
      <dgm:spPr/>
      <dgm:t>
        <a:bodyPr/>
        <a:lstStyle/>
        <a:p>
          <a:pPr latinLnBrk="1"/>
          <a:endParaRPr lang="en-US" altLang="ko-KR" sz="900" dirty="0" smtClean="0"/>
        </a:p>
        <a:p>
          <a:pPr latinLnBrk="1"/>
          <a:r>
            <a:rPr lang="ko-KR" altLang="en-US" sz="900" dirty="0" err="1" smtClean="0"/>
            <a:t>강민모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남상백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박수인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김지연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염지윤</a:t>
          </a:r>
          <a:endParaRPr lang="en-US" altLang="ko-KR" sz="900" dirty="0" smtClean="0"/>
        </a:p>
        <a:p>
          <a:pPr latinLnBrk="1"/>
          <a:endParaRPr lang="en-US" altLang="ko-KR" sz="900" dirty="0" smtClean="0"/>
        </a:p>
      </dgm:t>
    </dgm:pt>
    <dgm:pt modelId="{8B1502CD-4768-476D-8B0C-DCE1FDF2438D}" type="parTrans" cxnId="{C1EDA1E9-B5D7-4B2E-95EC-6CC7BBF2F507}">
      <dgm:prSet/>
      <dgm:spPr>
        <a:solidFill>
          <a:schemeClr val="accent1"/>
        </a:solidFill>
        <a:ln>
          <a:noFill/>
        </a:ln>
      </dgm:spPr>
      <dgm:t>
        <a:bodyPr/>
        <a:lstStyle/>
        <a:p>
          <a:pPr latinLnBrk="1"/>
          <a:endParaRPr lang="ko-KR" altLang="en-US" sz="3200"/>
        </a:p>
      </dgm:t>
    </dgm:pt>
    <dgm:pt modelId="{3310E9F4-82E3-4AD8-BCBC-1117A61866C5}" type="sibTrans" cxnId="{C1EDA1E9-B5D7-4B2E-95EC-6CC7BBF2F507}">
      <dgm:prSet/>
      <dgm:spPr/>
      <dgm:t>
        <a:bodyPr/>
        <a:lstStyle/>
        <a:p>
          <a:pPr latinLnBrk="1"/>
          <a:endParaRPr lang="ko-KR" altLang="en-US" sz="3200"/>
        </a:p>
      </dgm:t>
    </dgm:pt>
    <dgm:pt modelId="{14D6D104-53DE-4C41-BC0B-88CF323B017A}">
      <dgm:prSet phldrT="[텍스트]" custT="1"/>
      <dgm:spPr/>
      <dgm:t>
        <a:bodyPr/>
        <a:lstStyle/>
        <a:p>
          <a:pPr latinLnBrk="1"/>
          <a:r>
            <a:rPr lang="ko-KR" altLang="en-US" sz="900" dirty="0" smtClean="0"/>
            <a:t>이지현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김유경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이시형</a:t>
          </a:r>
          <a:endParaRPr lang="en-US" altLang="ko-KR" sz="900" dirty="0" smtClean="0"/>
        </a:p>
        <a:p>
          <a:pPr latinLnBrk="1"/>
          <a:r>
            <a:rPr lang="ko-KR" altLang="en-US" sz="900" dirty="0" smtClean="0"/>
            <a:t>김지원</a:t>
          </a:r>
          <a:endParaRPr lang="en-US" altLang="ko-KR" sz="900" dirty="0" smtClean="0"/>
        </a:p>
        <a:p>
          <a:pPr latinLnBrk="1"/>
          <a:endParaRPr lang="ko-KR" altLang="en-US" sz="900" dirty="0"/>
        </a:p>
      </dgm:t>
    </dgm:pt>
    <dgm:pt modelId="{B6E82C18-8615-4B9B-9513-FFEBACF6981D}" type="parTrans" cxnId="{65483C7D-D2F5-4415-827E-25EA3BE171DE}">
      <dgm:prSet/>
      <dgm:spPr>
        <a:ln>
          <a:noFill/>
        </a:ln>
      </dgm:spPr>
      <dgm:t>
        <a:bodyPr/>
        <a:lstStyle/>
        <a:p>
          <a:pPr latinLnBrk="1"/>
          <a:endParaRPr lang="ko-KR" altLang="en-US" sz="3200"/>
        </a:p>
      </dgm:t>
    </dgm:pt>
    <dgm:pt modelId="{1F2E58A6-08B5-4C06-9212-110B34D03345}" type="sibTrans" cxnId="{65483C7D-D2F5-4415-827E-25EA3BE171DE}">
      <dgm:prSet/>
      <dgm:spPr/>
      <dgm:t>
        <a:bodyPr/>
        <a:lstStyle/>
        <a:p>
          <a:pPr latinLnBrk="1"/>
          <a:endParaRPr lang="ko-KR" altLang="en-US" sz="3200"/>
        </a:p>
      </dgm:t>
    </dgm:pt>
    <dgm:pt modelId="{8014AE08-ED6D-4F45-A6C8-7567A40C3235}" type="pres">
      <dgm:prSet presAssocID="{A5B8D487-298C-4D93-9AE2-0374DFD672E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536F93-5B59-4B6E-8DC3-D2016627CDA4}" type="pres">
      <dgm:prSet presAssocID="{C3301100-4436-4B3C-9533-FDB9299DB1E3}" presName="hierRoot1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DC60F5-4A0D-4F13-B6A0-DC21F720D2C4}" type="pres">
      <dgm:prSet presAssocID="{C3301100-4436-4B3C-9533-FDB9299DB1E3}" presName="rootComposite1" presStyleCnt="0"/>
      <dgm:spPr/>
      <dgm:t>
        <a:bodyPr/>
        <a:lstStyle/>
        <a:p>
          <a:pPr latinLnBrk="1"/>
          <a:endParaRPr lang="ko-KR" altLang="en-US"/>
        </a:p>
      </dgm:t>
    </dgm:pt>
    <dgm:pt modelId="{A94D2408-464C-4C48-8FA3-A13753B066BC}" type="pres">
      <dgm:prSet presAssocID="{C3301100-4436-4B3C-9533-FDB9299DB1E3}" presName="rootText1" presStyleLbl="node0" presStyleIdx="0" presStyleCnt="2" custLinFactX="41380" custLinFactY="51916" custLinFactNeighborX="100000" custLinFactNeighborY="10000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76FA56-B35A-4AF9-82E6-E047FCE55EF9}" type="pres">
      <dgm:prSet presAssocID="{C3301100-4436-4B3C-9533-FDB9299DB1E3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BB4AC454-5D12-4E32-A747-93A564F730B7}" type="pres">
      <dgm:prSet presAssocID="{C3301100-4436-4B3C-9533-FDB9299DB1E3}" presName="hierChild2" presStyleCnt="0"/>
      <dgm:spPr/>
      <dgm:t>
        <a:bodyPr/>
        <a:lstStyle/>
        <a:p>
          <a:pPr latinLnBrk="1"/>
          <a:endParaRPr lang="ko-KR" altLang="en-US"/>
        </a:p>
      </dgm:t>
    </dgm:pt>
    <dgm:pt modelId="{6C08E23D-FC9F-45A0-BA8D-35FB519F3F8F}" type="pres">
      <dgm:prSet presAssocID="{C3301100-4436-4B3C-9533-FDB9299DB1E3}" presName="hierChild3" presStyleCnt="0"/>
      <dgm:spPr/>
      <dgm:t>
        <a:bodyPr/>
        <a:lstStyle/>
        <a:p>
          <a:pPr latinLnBrk="1"/>
          <a:endParaRPr lang="ko-KR" altLang="en-US"/>
        </a:p>
      </dgm:t>
    </dgm:pt>
    <dgm:pt modelId="{8447685C-77BB-48C5-9585-2E3DF683BE91}" type="pres">
      <dgm:prSet presAssocID="{2FF8B9B4-BD93-4EA1-A5DB-F470F322037F}" presName="hierRoot1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E556543-963D-4485-AAE5-49E07C832921}" type="pres">
      <dgm:prSet presAssocID="{2FF8B9B4-BD93-4EA1-A5DB-F470F322037F}" presName="rootComposite1" presStyleCnt="0"/>
      <dgm:spPr/>
      <dgm:t>
        <a:bodyPr/>
        <a:lstStyle/>
        <a:p>
          <a:pPr latinLnBrk="1"/>
          <a:endParaRPr lang="ko-KR" altLang="en-US"/>
        </a:p>
      </dgm:t>
    </dgm:pt>
    <dgm:pt modelId="{67DB4C91-3F89-4D64-8809-8DC888C624A2}" type="pres">
      <dgm:prSet presAssocID="{2FF8B9B4-BD93-4EA1-A5DB-F470F322037F}" presName="rootText1" presStyleLbl="node0" presStyleIdx="1" presStyleCnt="2" custLinFactNeighborX="22489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E40C673-D3AE-4B54-A205-88AAEF7B9065}" type="pres">
      <dgm:prSet presAssocID="{2FF8B9B4-BD93-4EA1-A5DB-F470F322037F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97535A36-8D1E-4FDB-85DA-16B4FD63DB2E}" type="pres">
      <dgm:prSet presAssocID="{2FF8B9B4-BD93-4EA1-A5DB-F470F322037F}" presName="hierChild2" presStyleCnt="0"/>
      <dgm:spPr/>
      <dgm:t>
        <a:bodyPr/>
        <a:lstStyle/>
        <a:p>
          <a:pPr latinLnBrk="1"/>
          <a:endParaRPr lang="ko-KR" altLang="en-US"/>
        </a:p>
      </dgm:t>
    </dgm:pt>
    <dgm:pt modelId="{AE154538-72DB-488D-8312-4136910302FE}" type="pres">
      <dgm:prSet presAssocID="{255AFAA9-A63A-412B-95C4-DC8F45EAA8EC}" presName="Name37" presStyleLbl="parChTrans1D2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3A6899BC-DE78-4C9F-BD59-BD685D061576}" type="pres">
      <dgm:prSet presAssocID="{6D31FE2E-D04E-4DCD-A3D3-A0CA820CF27A}" presName="hierRoot2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56BEAD-7CE4-4776-B66D-BB2981B08B53}" type="pres">
      <dgm:prSet presAssocID="{6D31FE2E-D04E-4DCD-A3D3-A0CA820CF27A}" presName="rootComposite" presStyleCnt="0"/>
      <dgm:spPr/>
      <dgm:t>
        <a:bodyPr/>
        <a:lstStyle/>
        <a:p>
          <a:pPr latinLnBrk="1"/>
          <a:endParaRPr lang="ko-KR" altLang="en-US"/>
        </a:p>
      </dgm:t>
    </dgm:pt>
    <dgm:pt modelId="{0958B39E-1AB7-4541-B18F-79ACCC794AA4}" type="pres">
      <dgm:prSet presAssocID="{6D31FE2E-D04E-4DCD-A3D3-A0CA820CF27A}" presName="rootText" presStyleLbl="node2" presStyleIdx="0" presStyleCnt="3" custLinFactNeighborX="2022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C5C607D-D0D4-4A81-A020-C52A02B0CC48}" type="pres">
      <dgm:prSet presAssocID="{6D31FE2E-D04E-4DCD-A3D3-A0CA820CF27A}" presName="rootConnector" presStyleLbl="node2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2AC67320-8E5B-4346-A3A3-C276CFFCBEE3}" type="pres">
      <dgm:prSet presAssocID="{6D31FE2E-D04E-4DCD-A3D3-A0CA820CF27A}" presName="hierChild4" presStyleCnt="0"/>
      <dgm:spPr/>
      <dgm:t>
        <a:bodyPr/>
        <a:lstStyle/>
        <a:p>
          <a:pPr latinLnBrk="1"/>
          <a:endParaRPr lang="ko-KR" altLang="en-US"/>
        </a:p>
      </dgm:t>
    </dgm:pt>
    <dgm:pt modelId="{5C990AE7-4A3B-4E3C-9873-BF95B962E5A4}" type="pres">
      <dgm:prSet presAssocID="{F2B9997A-8C0D-4704-8A37-E810BA2D3DFD}" presName="Name37" presStyleLbl="parChTrans1D3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44C8CA0B-2808-498A-825C-259C0111ECD1}" type="pres">
      <dgm:prSet presAssocID="{4F625EE7-F7D4-4FA6-9A4E-7655B563405F}" presName="hierRoot2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DFFC0F8-02BC-4A4D-98A1-11A619F79798}" type="pres">
      <dgm:prSet presAssocID="{4F625EE7-F7D4-4FA6-9A4E-7655B563405F}" presName="rootComposite" presStyleCnt="0"/>
      <dgm:spPr/>
      <dgm:t>
        <a:bodyPr/>
        <a:lstStyle/>
        <a:p>
          <a:pPr latinLnBrk="1"/>
          <a:endParaRPr lang="ko-KR" altLang="en-US"/>
        </a:p>
      </dgm:t>
    </dgm:pt>
    <dgm:pt modelId="{E2C752BE-6E61-49A1-B525-8CB9BB4ABD1B}" type="pres">
      <dgm:prSet presAssocID="{4F625EE7-F7D4-4FA6-9A4E-7655B563405F}" presName="rootText" presStyleLbl="node3" presStyleIdx="0" presStyleCnt="3" custScaleY="249203" custLinFactNeighborX="-4957" custLinFactNeighborY="244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FA2B2E-6F68-404D-B8E8-09BC4E368B32}" type="pres">
      <dgm:prSet presAssocID="{4F625EE7-F7D4-4FA6-9A4E-7655B563405F}" presName="rootConnector" presStyleLbl="node3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80CC6180-B9C1-4D09-AAF6-DF18569D41DC}" type="pres">
      <dgm:prSet presAssocID="{4F625EE7-F7D4-4FA6-9A4E-7655B563405F}" presName="hierChild4" presStyleCnt="0"/>
      <dgm:spPr/>
      <dgm:t>
        <a:bodyPr/>
        <a:lstStyle/>
        <a:p>
          <a:pPr latinLnBrk="1"/>
          <a:endParaRPr lang="ko-KR" altLang="en-US"/>
        </a:p>
      </dgm:t>
    </dgm:pt>
    <dgm:pt modelId="{443E6EBD-C067-423C-BDAA-2F09BD1F3CA7}" type="pres">
      <dgm:prSet presAssocID="{4F625EE7-F7D4-4FA6-9A4E-7655B563405F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D31CC227-FB20-4F3B-940C-ED6BD8DAA20A}" type="pres">
      <dgm:prSet presAssocID="{6D31FE2E-D04E-4DCD-A3D3-A0CA820CF27A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45FC142B-4B0C-453E-A2AC-65A0CF9216DC}" type="pres">
      <dgm:prSet presAssocID="{84E95ED9-F2F1-4C0F-8AE9-25F422F24EB4}" presName="Name37" presStyleLbl="parChTrans1D2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C8679445-FE89-4FDF-8A75-BC17CAF436F3}" type="pres">
      <dgm:prSet presAssocID="{87030924-5D04-4B01-944A-233F7BC6979D}" presName="hierRoot2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FE6075-B128-49EB-8F94-A1F11A84CF64}" type="pres">
      <dgm:prSet presAssocID="{87030924-5D04-4B01-944A-233F7BC6979D}" presName="rootComposite" presStyleCnt="0"/>
      <dgm:spPr/>
      <dgm:t>
        <a:bodyPr/>
        <a:lstStyle/>
        <a:p>
          <a:pPr latinLnBrk="1"/>
          <a:endParaRPr lang="ko-KR" altLang="en-US"/>
        </a:p>
      </dgm:t>
    </dgm:pt>
    <dgm:pt modelId="{E21E0417-06E4-4C65-8534-927A23C77584}" type="pres">
      <dgm:prSet presAssocID="{87030924-5D04-4B01-944A-233F7BC6979D}" presName="rootText" presStyleLbl="node2" presStyleIdx="1" presStyleCnt="3" custLinFactNeighborX="2022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DFBBED8-BEBB-4FF2-ABDF-539A83C4DDC2}" type="pres">
      <dgm:prSet presAssocID="{87030924-5D04-4B01-944A-233F7BC6979D}" presName="rootConnector" presStyleLbl="node2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986F1818-3777-4023-8573-6C3C69AAA53D}" type="pres">
      <dgm:prSet presAssocID="{87030924-5D04-4B01-944A-233F7BC6979D}" presName="hierChild4" presStyleCnt="0"/>
      <dgm:spPr/>
      <dgm:t>
        <a:bodyPr/>
        <a:lstStyle/>
        <a:p>
          <a:pPr latinLnBrk="1"/>
          <a:endParaRPr lang="ko-KR" altLang="en-US"/>
        </a:p>
      </dgm:t>
    </dgm:pt>
    <dgm:pt modelId="{18920513-367D-4A4F-B4CD-AAEA5D4448F2}" type="pres">
      <dgm:prSet presAssocID="{8B1502CD-4768-476D-8B0C-DCE1FDF2438D}" presName="Name37" presStyleLbl="parChTrans1D3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FBC0B5D7-5D54-4FB6-B16B-92345898606B}" type="pres">
      <dgm:prSet presAssocID="{082701E9-C573-4A53-86E1-C628A0AB1C3A}" presName="hierRoot2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010008E-CB43-4C97-BEA0-7A862575ED39}" type="pres">
      <dgm:prSet presAssocID="{082701E9-C573-4A53-86E1-C628A0AB1C3A}" presName="rootComposite" presStyleCnt="0"/>
      <dgm:spPr/>
      <dgm:t>
        <a:bodyPr/>
        <a:lstStyle/>
        <a:p>
          <a:pPr latinLnBrk="1"/>
          <a:endParaRPr lang="ko-KR" altLang="en-US"/>
        </a:p>
      </dgm:t>
    </dgm:pt>
    <dgm:pt modelId="{061789C1-59FA-4F1F-B8A3-5A86285DC9DD}" type="pres">
      <dgm:prSet presAssocID="{082701E9-C573-4A53-86E1-C628A0AB1C3A}" presName="rootText" presStyleLbl="node3" presStyleIdx="1" presStyleCnt="3" custAng="10800000" custFlipVert="1" custScaleY="249203" custLinFactNeighborX="-4344" custLinFactNeighborY="223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AB6B7FD-BA4E-456B-AD6F-D9FD7A75D2DC}" type="pres">
      <dgm:prSet presAssocID="{082701E9-C573-4A53-86E1-C628A0AB1C3A}" presName="rootConnector" presStyleLbl="node3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5A54E5FF-659D-48DE-BB6F-C5B4A7906954}" type="pres">
      <dgm:prSet presAssocID="{082701E9-C573-4A53-86E1-C628A0AB1C3A}" presName="hierChild4" presStyleCnt="0"/>
      <dgm:spPr/>
      <dgm:t>
        <a:bodyPr/>
        <a:lstStyle/>
        <a:p>
          <a:pPr latinLnBrk="1"/>
          <a:endParaRPr lang="ko-KR" altLang="en-US"/>
        </a:p>
      </dgm:t>
    </dgm:pt>
    <dgm:pt modelId="{CCBD5599-BA32-4C5B-92CC-022B24BDA3F1}" type="pres">
      <dgm:prSet presAssocID="{082701E9-C573-4A53-86E1-C628A0AB1C3A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225E11CA-36EF-469C-B60A-B47CA0C0340C}" type="pres">
      <dgm:prSet presAssocID="{87030924-5D04-4B01-944A-233F7BC6979D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EFBE60F4-96D6-4B9C-B33D-AC0C5F01183E}" type="pres">
      <dgm:prSet presAssocID="{5573301B-7710-4180-8177-3DB49895F1BE}" presName="Name37" presStyleLbl="parChTrans1D2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9B6D27EB-6330-4274-AC85-1E49D79F0D07}" type="pres">
      <dgm:prSet presAssocID="{DC7674A6-4820-42DA-9509-5E138E0D2AB6}" presName="hierRoot2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9C40713-F657-4C8E-B60F-8DFA63085DC5}" type="pres">
      <dgm:prSet presAssocID="{DC7674A6-4820-42DA-9509-5E138E0D2AB6}" presName="rootComposite" presStyleCnt="0"/>
      <dgm:spPr/>
      <dgm:t>
        <a:bodyPr/>
        <a:lstStyle/>
        <a:p>
          <a:pPr latinLnBrk="1"/>
          <a:endParaRPr lang="ko-KR" altLang="en-US"/>
        </a:p>
      </dgm:t>
    </dgm:pt>
    <dgm:pt modelId="{7BE538A6-D168-4E51-8B6C-D3955D933681}" type="pres">
      <dgm:prSet presAssocID="{DC7674A6-4820-42DA-9509-5E138E0D2AB6}" presName="rootText" presStyleLbl="node2" presStyleIdx="2" presStyleCnt="3" custLinFactNeighborX="20220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3F1D170-6464-4091-873C-58C544FFF362}" type="pres">
      <dgm:prSet presAssocID="{DC7674A6-4820-42DA-9509-5E138E0D2AB6}" presName="rootConnector" presStyleLbl="node2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B31D3F95-BE78-4F34-89B9-A82343828CF3}" type="pres">
      <dgm:prSet presAssocID="{DC7674A6-4820-42DA-9509-5E138E0D2AB6}" presName="hierChild4" presStyleCnt="0"/>
      <dgm:spPr/>
      <dgm:t>
        <a:bodyPr/>
        <a:lstStyle/>
        <a:p>
          <a:pPr latinLnBrk="1"/>
          <a:endParaRPr lang="ko-KR" altLang="en-US"/>
        </a:p>
      </dgm:t>
    </dgm:pt>
    <dgm:pt modelId="{5E67FBE6-9B44-4CA0-87AA-BBCD2A2B206A}" type="pres">
      <dgm:prSet presAssocID="{B6E82C18-8615-4B9B-9513-FFEBACF6981D}" presName="Name37" presStyleLbl="parChTrans1D3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4D7B7B41-D4B8-4E23-96DB-B649D75C872D}" type="pres">
      <dgm:prSet presAssocID="{14D6D104-53DE-4C41-BC0B-88CF323B017A}" presName="hierRoot2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6C6E594-90B1-41C3-A49F-750973879C79}" type="pres">
      <dgm:prSet presAssocID="{14D6D104-53DE-4C41-BC0B-88CF323B017A}" presName="rootComposite" presStyleCnt="0"/>
      <dgm:spPr/>
      <dgm:t>
        <a:bodyPr/>
        <a:lstStyle/>
        <a:p>
          <a:pPr latinLnBrk="1"/>
          <a:endParaRPr lang="ko-KR" altLang="en-US"/>
        </a:p>
      </dgm:t>
    </dgm:pt>
    <dgm:pt modelId="{4FE86F10-9628-4A11-8127-871DB6ABBB63}" type="pres">
      <dgm:prSet presAssocID="{14D6D104-53DE-4C41-BC0B-88CF323B017A}" presName="rootText" presStyleLbl="node3" presStyleIdx="2" presStyleCnt="3" custAng="10800000" custFlipVert="1" custScaleY="249203" custLinFactNeighborX="-3731" custLinFactNeighborY="2501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8234ED-8B58-4E9E-9CF4-78A4311B2432}" type="pres">
      <dgm:prSet presAssocID="{14D6D104-53DE-4C41-BC0B-88CF323B017A}" presName="rootConnector" presStyleLbl="node3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E7AC274A-E12C-4CA6-85AA-11A3B885E5C8}" type="pres">
      <dgm:prSet presAssocID="{14D6D104-53DE-4C41-BC0B-88CF323B017A}" presName="hierChild4" presStyleCnt="0"/>
      <dgm:spPr/>
      <dgm:t>
        <a:bodyPr/>
        <a:lstStyle/>
        <a:p>
          <a:pPr latinLnBrk="1"/>
          <a:endParaRPr lang="ko-KR" altLang="en-US"/>
        </a:p>
      </dgm:t>
    </dgm:pt>
    <dgm:pt modelId="{482AC3F0-D2BE-4157-800D-BDE9A72B5EEB}" type="pres">
      <dgm:prSet presAssocID="{14D6D104-53DE-4C41-BC0B-88CF323B017A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8B3EB627-F73C-4278-BD0C-15F196280C19}" type="pres">
      <dgm:prSet presAssocID="{DC7674A6-4820-42DA-9509-5E138E0D2AB6}" presName="hierChild5" presStyleCnt="0"/>
      <dgm:spPr/>
      <dgm:t>
        <a:bodyPr/>
        <a:lstStyle/>
        <a:p>
          <a:pPr latinLnBrk="1"/>
          <a:endParaRPr lang="ko-KR" altLang="en-US"/>
        </a:p>
      </dgm:t>
    </dgm:pt>
    <dgm:pt modelId="{CD670669-3AD5-496A-82B8-ECE875B3734D}" type="pres">
      <dgm:prSet presAssocID="{2FF8B9B4-BD93-4EA1-A5DB-F470F322037F}" presName="hierChild3" presStyleCnt="0"/>
      <dgm:spPr/>
      <dgm:t>
        <a:bodyPr/>
        <a:lstStyle/>
        <a:p>
          <a:pPr latinLnBrk="1"/>
          <a:endParaRPr lang="ko-KR" altLang="en-US"/>
        </a:p>
      </dgm:t>
    </dgm:pt>
    <dgm:pt modelId="{89E07F21-333F-4711-9DD8-EBC296DA2EAA}" type="pres">
      <dgm:prSet presAssocID="{951219FD-344F-4669-A0E1-5AFEB7025B2F}" presName="Name111" presStyleLbl="parChTrans1D2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D2AAC11D-AB9B-40DC-8E70-46F5BFBD2489}" type="pres">
      <dgm:prSet presAssocID="{395A1030-0ACE-4923-9412-FF7EBFC4B910}" presName="hierRoot3" presStyleCnt="0">
        <dgm:presLayoutVars>
          <dgm:hierBranch val="ini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347D426-FC0B-4CF6-8391-7D74ED989C45}" type="pres">
      <dgm:prSet presAssocID="{395A1030-0ACE-4923-9412-FF7EBFC4B910}" presName="rootComposite3" presStyleCnt="0"/>
      <dgm:spPr/>
      <dgm:t>
        <a:bodyPr/>
        <a:lstStyle/>
        <a:p>
          <a:pPr latinLnBrk="1"/>
          <a:endParaRPr lang="ko-KR" altLang="en-US"/>
        </a:p>
      </dgm:t>
    </dgm:pt>
    <dgm:pt modelId="{73B3A399-6B98-4C4E-8CBE-A119AEA0B865}" type="pres">
      <dgm:prSet presAssocID="{395A1030-0ACE-4923-9412-FF7EBFC4B910}" presName="rootText3" presStyleLbl="asst1" presStyleIdx="0" presStyleCnt="1" custScaleX="145366" custScaleY="105467" custLinFactNeighborX="-56296" custLinFactNeighborY="-6223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341FA3-5AE5-4921-B80F-85CB94807548}" type="pres">
      <dgm:prSet presAssocID="{395A1030-0ACE-4923-9412-FF7EBFC4B910}" presName="rootConnector3" presStyleLbl="asst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982AD9A2-8032-42E4-A4B9-0E9F844DD869}" type="pres">
      <dgm:prSet presAssocID="{395A1030-0ACE-4923-9412-FF7EBFC4B910}" presName="hierChild6" presStyleCnt="0"/>
      <dgm:spPr/>
      <dgm:t>
        <a:bodyPr/>
        <a:lstStyle/>
        <a:p>
          <a:pPr latinLnBrk="1"/>
          <a:endParaRPr lang="ko-KR" altLang="en-US"/>
        </a:p>
      </dgm:t>
    </dgm:pt>
    <dgm:pt modelId="{201568B0-C571-4974-A9C7-49F4F0D83FA8}" type="pres">
      <dgm:prSet presAssocID="{395A1030-0ACE-4923-9412-FF7EBFC4B910}" presName="hierChild7" presStyleCnt="0"/>
      <dgm:spPr/>
      <dgm:t>
        <a:bodyPr/>
        <a:lstStyle/>
        <a:p>
          <a:pPr latinLnBrk="1"/>
          <a:endParaRPr lang="ko-KR" altLang="en-US"/>
        </a:p>
      </dgm:t>
    </dgm:pt>
  </dgm:ptLst>
  <dgm:cxnLst>
    <dgm:cxn modelId="{CE04CC5C-3CDD-4D48-884B-C2A2C8465630}" type="presOf" srcId="{14D6D104-53DE-4C41-BC0B-88CF323B017A}" destId="{4FE86F10-9628-4A11-8127-871DB6ABBB63}" srcOrd="0" destOrd="0" presId="urn:microsoft.com/office/officeart/2005/8/layout/orgChart1"/>
    <dgm:cxn modelId="{95F0BE1E-0771-4516-9F0D-8579ED9CE3DD}" type="presOf" srcId="{2FF8B9B4-BD93-4EA1-A5DB-F470F322037F}" destId="{4E40C673-D3AE-4B54-A205-88AAEF7B9065}" srcOrd="1" destOrd="0" presId="urn:microsoft.com/office/officeart/2005/8/layout/orgChart1"/>
    <dgm:cxn modelId="{F4BB1C0C-284A-42C1-B5F2-76D96CB1539F}" type="presOf" srcId="{951219FD-344F-4669-A0E1-5AFEB7025B2F}" destId="{89E07F21-333F-4711-9DD8-EBC296DA2EAA}" srcOrd="0" destOrd="0" presId="urn:microsoft.com/office/officeart/2005/8/layout/orgChart1"/>
    <dgm:cxn modelId="{B30D9E54-4F09-453A-9F52-32FA262291E4}" type="presOf" srcId="{4F625EE7-F7D4-4FA6-9A4E-7655B563405F}" destId="{D4FA2B2E-6F68-404D-B8E8-09BC4E368B32}" srcOrd="1" destOrd="0" presId="urn:microsoft.com/office/officeart/2005/8/layout/orgChart1"/>
    <dgm:cxn modelId="{840811FF-9E0A-4A21-B306-59629E089308}" type="presOf" srcId="{14D6D104-53DE-4C41-BC0B-88CF323B017A}" destId="{1A8234ED-8B58-4E9E-9CF4-78A4311B2432}" srcOrd="1" destOrd="0" presId="urn:microsoft.com/office/officeart/2005/8/layout/orgChart1"/>
    <dgm:cxn modelId="{EFE5C8E6-419E-4DD8-A4FB-DB76DDBEEA43}" type="presOf" srcId="{6D31FE2E-D04E-4DCD-A3D3-A0CA820CF27A}" destId="{5C5C607D-D0D4-4A81-A020-C52A02B0CC48}" srcOrd="1" destOrd="0" presId="urn:microsoft.com/office/officeart/2005/8/layout/orgChart1"/>
    <dgm:cxn modelId="{C1EDA1E9-B5D7-4B2E-95EC-6CC7BBF2F507}" srcId="{87030924-5D04-4B01-944A-233F7BC6979D}" destId="{082701E9-C573-4A53-86E1-C628A0AB1C3A}" srcOrd="0" destOrd="0" parTransId="{8B1502CD-4768-476D-8B0C-DCE1FDF2438D}" sibTransId="{3310E9F4-82E3-4AD8-BCBC-1117A61866C5}"/>
    <dgm:cxn modelId="{19EC332D-7588-402B-989B-B84DDB80AFD1}" srcId="{A5B8D487-298C-4D93-9AE2-0374DFD672E4}" destId="{2FF8B9B4-BD93-4EA1-A5DB-F470F322037F}" srcOrd="1" destOrd="0" parTransId="{35109388-C0D1-4DE5-8F0D-8F37C912496B}" sibTransId="{0447B94A-F3BE-456E-ACC1-56279CD63C49}"/>
    <dgm:cxn modelId="{5F1BA86B-33A9-43B2-9706-9A7DF5151DFB}" srcId="{6D31FE2E-D04E-4DCD-A3D3-A0CA820CF27A}" destId="{4F625EE7-F7D4-4FA6-9A4E-7655B563405F}" srcOrd="0" destOrd="0" parTransId="{F2B9997A-8C0D-4704-8A37-E810BA2D3DFD}" sibTransId="{486B2AAF-B90E-4307-BA1D-F2F59F018BC5}"/>
    <dgm:cxn modelId="{F008AAF5-278F-41CC-B4E4-441CF859CAA5}" type="presOf" srcId="{255AFAA9-A63A-412B-95C4-DC8F45EAA8EC}" destId="{AE154538-72DB-488D-8312-4136910302FE}" srcOrd="0" destOrd="0" presId="urn:microsoft.com/office/officeart/2005/8/layout/orgChart1"/>
    <dgm:cxn modelId="{429C207F-2A0C-42E0-B977-99E1769D7585}" srcId="{2FF8B9B4-BD93-4EA1-A5DB-F470F322037F}" destId="{DC7674A6-4820-42DA-9509-5E138E0D2AB6}" srcOrd="3" destOrd="0" parTransId="{5573301B-7710-4180-8177-3DB49895F1BE}" sibTransId="{5FBD0120-F98F-49E4-BA51-8561920CC9C3}"/>
    <dgm:cxn modelId="{52EEE1B7-0444-4EFE-BD26-487E4BF0757C}" type="presOf" srcId="{395A1030-0ACE-4923-9412-FF7EBFC4B910}" destId="{D4341FA3-5AE5-4921-B80F-85CB94807548}" srcOrd="1" destOrd="0" presId="urn:microsoft.com/office/officeart/2005/8/layout/orgChart1"/>
    <dgm:cxn modelId="{B69E3A2E-361E-489F-B929-A193A0DC965C}" type="presOf" srcId="{082701E9-C573-4A53-86E1-C628A0AB1C3A}" destId="{061789C1-59FA-4F1F-B8A3-5A86285DC9DD}" srcOrd="0" destOrd="0" presId="urn:microsoft.com/office/officeart/2005/8/layout/orgChart1"/>
    <dgm:cxn modelId="{9C220118-92A8-4AA4-B1C0-0F89F14C76E8}" type="presOf" srcId="{8B1502CD-4768-476D-8B0C-DCE1FDF2438D}" destId="{18920513-367D-4A4F-B4CD-AAEA5D4448F2}" srcOrd="0" destOrd="0" presId="urn:microsoft.com/office/officeart/2005/8/layout/orgChart1"/>
    <dgm:cxn modelId="{3603FDB3-E055-4CAB-A90A-5812E08A91DE}" type="presOf" srcId="{C3301100-4436-4B3C-9533-FDB9299DB1E3}" destId="{EC76FA56-B35A-4AF9-82E6-E047FCE55EF9}" srcOrd="1" destOrd="0" presId="urn:microsoft.com/office/officeart/2005/8/layout/orgChart1"/>
    <dgm:cxn modelId="{E2D63744-42FE-4229-B899-6FA2F6681035}" srcId="{A5B8D487-298C-4D93-9AE2-0374DFD672E4}" destId="{C3301100-4436-4B3C-9533-FDB9299DB1E3}" srcOrd="0" destOrd="0" parTransId="{BA8F93AB-C0B2-4200-9EB4-419BD4E08BA6}" sibTransId="{EA4B8A22-A335-4522-8B10-66B5DA4300C0}"/>
    <dgm:cxn modelId="{3FB70C9C-B357-4F13-9F33-A129456D0A2E}" type="presOf" srcId="{DC7674A6-4820-42DA-9509-5E138E0D2AB6}" destId="{D3F1D170-6464-4091-873C-58C544FFF362}" srcOrd="1" destOrd="0" presId="urn:microsoft.com/office/officeart/2005/8/layout/orgChart1"/>
    <dgm:cxn modelId="{757893DB-3A69-4C38-B1E6-F3790A1F5675}" srcId="{2FF8B9B4-BD93-4EA1-A5DB-F470F322037F}" destId="{395A1030-0ACE-4923-9412-FF7EBFC4B910}" srcOrd="0" destOrd="0" parTransId="{951219FD-344F-4669-A0E1-5AFEB7025B2F}" sibTransId="{84320CAA-825A-4930-BAEC-622D4F69EFB9}"/>
    <dgm:cxn modelId="{7ABCB6B0-EFDE-4C6C-9152-769A36B6A0A0}" type="presOf" srcId="{4F625EE7-F7D4-4FA6-9A4E-7655B563405F}" destId="{E2C752BE-6E61-49A1-B525-8CB9BB4ABD1B}" srcOrd="0" destOrd="0" presId="urn:microsoft.com/office/officeart/2005/8/layout/orgChart1"/>
    <dgm:cxn modelId="{190F3759-0E35-4961-B52A-4BE41918322F}" srcId="{2FF8B9B4-BD93-4EA1-A5DB-F470F322037F}" destId="{87030924-5D04-4B01-944A-233F7BC6979D}" srcOrd="2" destOrd="0" parTransId="{84E95ED9-F2F1-4C0F-8AE9-25F422F24EB4}" sibTransId="{870406B2-43B8-42B3-B2F5-68E09445264F}"/>
    <dgm:cxn modelId="{D78EF002-893D-4506-831A-D0830C4C213D}" type="presOf" srcId="{5573301B-7710-4180-8177-3DB49895F1BE}" destId="{EFBE60F4-96D6-4B9C-B33D-AC0C5F01183E}" srcOrd="0" destOrd="0" presId="urn:microsoft.com/office/officeart/2005/8/layout/orgChart1"/>
    <dgm:cxn modelId="{B9B5BFCF-FD6F-418E-9058-F868A76FEB58}" type="presOf" srcId="{DC7674A6-4820-42DA-9509-5E138E0D2AB6}" destId="{7BE538A6-D168-4E51-8B6C-D3955D933681}" srcOrd="0" destOrd="0" presId="urn:microsoft.com/office/officeart/2005/8/layout/orgChart1"/>
    <dgm:cxn modelId="{F1B50846-7914-414D-9A83-CDAC6B37B71C}" srcId="{2FF8B9B4-BD93-4EA1-A5DB-F470F322037F}" destId="{6D31FE2E-D04E-4DCD-A3D3-A0CA820CF27A}" srcOrd="1" destOrd="0" parTransId="{255AFAA9-A63A-412B-95C4-DC8F45EAA8EC}" sibTransId="{4C2BEF4D-5E7F-437B-8B70-D8D80467870A}"/>
    <dgm:cxn modelId="{487F7741-20FE-4E83-B267-2EC74820939B}" type="presOf" srcId="{F2B9997A-8C0D-4704-8A37-E810BA2D3DFD}" destId="{5C990AE7-4A3B-4E3C-9873-BF95B962E5A4}" srcOrd="0" destOrd="0" presId="urn:microsoft.com/office/officeart/2005/8/layout/orgChart1"/>
    <dgm:cxn modelId="{CBC3AE65-2BF7-485B-8211-0C97833A4F32}" type="presOf" srcId="{2FF8B9B4-BD93-4EA1-A5DB-F470F322037F}" destId="{67DB4C91-3F89-4D64-8809-8DC888C624A2}" srcOrd="0" destOrd="0" presId="urn:microsoft.com/office/officeart/2005/8/layout/orgChart1"/>
    <dgm:cxn modelId="{7F021418-4348-4933-86F1-73DDB8280154}" type="presOf" srcId="{B6E82C18-8615-4B9B-9513-FFEBACF6981D}" destId="{5E67FBE6-9B44-4CA0-87AA-BBCD2A2B206A}" srcOrd="0" destOrd="0" presId="urn:microsoft.com/office/officeart/2005/8/layout/orgChart1"/>
    <dgm:cxn modelId="{65483C7D-D2F5-4415-827E-25EA3BE171DE}" srcId="{DC7674A6-4820-42DA-9509-5E138E0D2AB6}" destId="{14D6D104-53DE-4C41-BC0B-88CF323B017A}" srcOrd="0" destOrd="0" parTransId="{B6E82C18-8615-4B9B-9513-FFEBACF6981D}" sibTransId="{1F2E58A6-08B5-4C06-9212-110B34D03345}"/>
    <dgm:cxn modelId="{F7D9CB5F-4A64-439F-99B7-6EC23101017D}" type="presOf" srcId="{87030924-5D04-4B01-944A-233F7BC6979D}" destId="{E21E0417-06E4-4C65-8534-927A23C77584}" srcOrd="0" destOrd="0" presId="urn:microsoft.com/office/officeart/2005/8/layout/orgChart1"/>
    <dgm:cxn modelId="{DC784320-DD51-4804-8703-36FFF1ACFE6B}" type="presOf" srcId="{C3301100-4436-4B3C-9533-FDB9299DB1E3}" destId="{A94D2408-464C-4C48-8FA3-A13753B066BC}" srcOrd="0" destOrd="0" presId="urn:microsoft.com/office/officeart/2005/8/layout/orgChart1"/>
    <dgm:cxn modelId="{4E9D8457-FAAE-41F7-A57C-DF2CF11E0C59}" type="presOf" srcId="{A5B8D487-298C-4D93-9AE2-0374DFD672E4}" destId="{8014AE08-ED6D-4F45-A6C8-7567A40C3235}" srcOrd="0" destOrd="0" presId="urn:microsoft.com/office/officeart/2005/8/layout/orgChart1"/>
    <dgm:cxn modelId="{CA3CEBB8-948C-45BA-8D6F-5B87C9E84C5F}" type="presOf" srcId="{395A1030-0ACE-4923-9412-FF7EBFC4B910}" destId="{73B3A399-6B98-4C4E-8CBE-A119AEA0B865}" srcOrd="0" destOrd="0" presId="urn:microsoft.com/office/officeart/2005/8/layout/orgChart1"/>
    <dgm:cxn modelId="{106E408E-91AE-478A-B29D-93437B4ADAFF}" type="presOf" srcId="{6D31FE2E-D04E-4DCD-A3D3-A0CA820CF27A}" destId="{0958B39E-1AB7-4541-B18F-79ACCC794AA4}" srcOrd="0" destOrd="0" presId="urn:microsoft.com/office/officeart/2005/8/layout/orgChart1"/>
    <dgm:cxn modelId="{0F724D41-E868-4578-9AE8-B60C564222F3}" type="presOf" srcId="{87030924-5D04-4B01-944A-233F7BC6979D}" destId="{0DFBBED8-BEBB-4FF2-ABDF-539A83C4DDC2}" srcOrd="1" destOrd="0" presId="urn:microsoft.com/office/officeart/2005/8/layout/orgChart1"/>
    <dgm:cxn modelId="{47DD031F-3A45-45B7-9636-0C55B9DAB591}" type="presOf" srcId="{082701E9-C573-4A53-86E1-C628A0AB1C3A}" destId="{9AB6B7FD-BA4E-456B-AD6F-D9FD7A75D2DC}" srcOrd="1" destOrd="0" presId="urn:microsoft.com/office/officeart/2005/8/layout/orgChart1"/>
    <dgm:cxn modelId="{A86326D2-21A3-4B76-B133-4A28053E8400}" type="presOf" srcId="{84E95ED9-F2F1-4C0F-8AE9-25F422F24EB4}" destId="{45FC142B-4B0C-453E-A2AC-65A0CF9216DC}" srcOrd="0" destOrd="0" presId="urn:microsoft.com/office/officeart/2005/8/layout/orgChart1"/>
    <dgm:cxn modelId="{293CD40F-AEA5-4AC7-90AF-921F06DD8342}" type="presParOf" srcId="{8014AE08-ED6D-4F45-A6C8-7567A40C3235}" destId="{A0536F93-5B59-4B6E-8DC3-D2016627CDA4}" srcOrd="0" destOrd="0" presId="urn:microsoft.com/office/officeart/2005/8/layout/orgChart1"/>
    <dgm:cxn modelId="{16423E31-8499-4770-9C19-9B8EEE9299B4}" type="presParOf" srcId="{A0536F93-5B59-4B6E-8DC3-D2016627CDA4}" destId="{FBDC60F5-4A0D-4F13-B6A0-DC21F720D2C4}" srcOrd="0" destOrd="0" presId="urn:microsoft.com/office/officeart/2005/8/layout/orgChart1"/>
    <dgm:cxn modelId="{E6B05DED-C9AF-4B4E-B7F4-23D7B09365AD}" type="presParOf" srcId="{FBDC60F5-4A0D-4F13-B6A0-DC21F720D2C4}" destId="{A94D2408-464C-4C48-8FA3-A13753B066BC}" srcOrd="0" destOrd="0" presId="urn:microsoft.com/office/officeart/2005/8/layout/orgChart1"/>
    <dgm:cxn modelId="{C20D775F-9636-407D-89DC-084013B8110C}" type="presParOf" srcId="{FBDC60F5-4A0D-4F13-B6A0-DC21F720D2C4}" destId="{EC76FA56-B35A-4AF9-82E6-E047FCE55EF9}" srcOrd="1" destOrd="0" presId="urn:microsoft.com/office/officeart/2005/8/layout/orgChart1"/>
    <dgm:cxn modelId="{F0280226-2C20-415C-BF33-94124FDA0703}" type="presParOf" srcId="{A0536F93-5B59-4B6E-8DC3-D2016627CDA4}" destId="{BB4AC454-5D12-4E32-A747-93A564F730B7}" srcOrd="1" destOrd="0" presId="urn:microsoft.com/office/officeart/2005/8/layout/orgChart1"/>
    <dgm:cxn modelId="{EFF57A63-3F24-4C85-A331-F7D7CB50A29E}" type="presParOf" srcId="{A0536F93-5B59-4B6E-8DC3-D2016627CDA4}" destId="{6C08E23D-FC9F-45A0-BA8D-35FB519F3F8F}" srcOrd="2" destOrd="0" presId="urn:microsoft.com/office/officeart/2005/8/layout/orgChart1"/>
    <dgm:cxn modelId="{24EAAEAC-BBA1-47CF-8C3F-8DD2F7C5B854}" type="presParOf" srcId="{8014AE08-ED6D-4F45-A6C8-7567A40C3235}" destId="{8447685C-77BB-48C5-9585-2E3DF683BE91}" srcOrd="1" destOrd="0" presId="urn:microsoft.com/office/officeart/2005/8/layout/orgChart1"/>
    <dgm:cxn modelId="{1C40FDBF-1575-4A59-AD89-F3019BCA4C38}" type="presParOf" srcId="{8447685C-77BB-48C5-9585-2E3DF683BE91}" destId="{9E556543-963D-4485-AAE5-49E07C832921}" srcOrd="0" destOrd="0" presId="urn:microsoft.com/office/officeart/2005/8/layout/orgChart1"/>
    <dgm:cxn modelId="{58A7B026-5B2B-403F-9738-C036B1CBDF4E}" type="presParOf" srcId="{9E556543-963D-4485-AAE5-49E07C832921}" destId="{67DB4C91-3F89-4D64-8809-8DC888C624A2}" srcOrd="0" destOrd="0" presId="urn:microsoft.com/office/officeart/2005/8/layout/orgChart1"/>
    <dgm:cxn modelId="{2E8D5A3E-7199-434D-8A76-2FEF6CA13583}" type="presParOf" srcId="{9E556543-963D-4485-AAE5-49E07C832921}" destId="{4E40C673-D3AE-4B54-A205-88AAEF7B9065}" srcOrd="1" destOrd="0" presId="urn:microsoft.com/office/officeart/2005/8/layout/orgChart1"/>
    <dgm:cxn modelId="{5938B6C6-2835-476B-8A48-A5FF539F941B}" type="presParOf" srcId="{8447685C-77BB-48C5-9585-2E3DF683BE91}" destId="{97535A36-8D1E-4FDB-85DA-16B4FD63DB2E}" srcOrd="1" destOrd="0" presId="urn:microsoft.com/office/officeart/2005/8/layout/orgChart1"/>
    <dgm:cxn modelId="{7C55E22C-D54B-4870-8ED6-FB6F9CFF1CF8}" type="presParOf" srcId="{97535A36-8D1E-4FDB-85DA-16B4FD63DB2E}" destId="{AE154538-72DB-488D-8312-4136910302FE}" srcOrd="0" destOrd="0" presId="urn:microsoft.com/office/officeart/2005/8/layout/orgChart1"/>
    <dgm:cxn modelId="{B4E75FC0-1707-4E15-97C6-4DC626B375B0}" type="presParOf" srcId="{97535A36-8D1E-4FDB-85DA-16B4FD63DB2E}" destId="{3A6899BC-DE78-4C9F-BD59-BD685D061576}" srcOrd="1" destOrd="0" presId="urn:microsoft.com/office/officeart/2005/8/layout/orgChart1"/>
    <dgm:cxn modelId="{2BE88C12-E5AC-4F39-ADF7-A9265DC6C0C9}" type="presParOf" srcId="{3A6899BC-DE78-4C9F-BD59-BD685D061576}" destId="{5456BEAD-7CE4-4776-B66D-BB2981B08B53}" srcOrd="0" destOrd="0" presId="urn:microsoft.com/office/officeart/2005/8/layout/orgChart1"/>
    <dgm:cxn modelId="{F3F052DF-94F9-470F-A432-9FBB88C4B88F}" type="presParOf" srcId="{5456BEAD-7CE4-4776-B66D-BB2981B08B53}" destId="{0958B39E-1AB7-4541-B18F-79ACCC794AA4}" srcOrd="0" destOrd="0" presId="urn:microsoft.com/office/officeart/2005/8/layout/orgChart1"/>
    <dgm:cxn modelId="{B40D1CBB-04A0-4D9D-9A8F-ACFE53C11638}" type="presParOf" srcId="{5456BEAD-7CE4-4776-B66D-BB2981B08B53}" destId="{5C5C607D-D0D4-4A81-A020-C52A02B0CC48}" srcOrd="1" destOrd="0" presId="urn:microsoft.com/office/officeart/2005/8/layout/orgChart1"/>
    <dgm:cxn modelId="{D3901D7A-F7B0-4C06-BCFF-BAF83CD92E79}" type="presParOf" srcId="{3A6899BC-DE78-4C9F-BD59-BD685D061576}" destId="{2AC67320-8E5B-4346-A3A3-C276CFFCBEE3}" srcOrd="1" destOrd="0" presId="urn:microsoft.com/office/officeart/2005/8/layout/orgChart1"/>
    <dgm:cxn modelId="{53717B37-8628-4D26-8CF3-4F99EFCAC6F8}" type="presParOf" srcId="{2AC67320-8E5B-4346-A3A3-C276CFFCBEE3}" destId="{5C990AE7-4A3B-4E3C-9873-BF95B962E5A4}" srcOrd="0" destOrd="0" presId="urn:microsoft.com/office/officeart/2005/8/layout/orgChart1"/>
    <dgm:cxn modelId="{011E5EC8-5C38-4BE7-8A98-1BC90EA075E0}" type="presParOf" srcId="{2AC67320-8E5B-4346-A3A3-C276CFFCBEE3}" destId="{44C8CA0B-2808-498A-825C-259C0111ECD1}" srcOrd="1" destOrd="0" presId="urn:microsoft.com/office/officeart/2005/8/layout/orgChart1"/>
    <dgm:cxn modelId="{52A265B6-1985-499A-9826-BE3C2EBEA8E2}" type="presParOf" srcId="{44C8CA0B-2808-498A-825C-259C0111ECD1}" destId="{4DFFC0F8-02BC-4A4D-98A1-11A619F79798}" srcOrd="0" destOrd="0" presId="urn:microsoft.com/office/officeart/2005/8/layout/orgChart1"/>
    <dgm:cxn modelId="{0A0868C4-3389-4F5B-B18C-AAACB919BB17}" type="presParOf" srcId="{4DFFC0F8-02BC-4A4D-98A1-11A619F79798}" destId="{E2C752BE-6E61-49A1-B525-8CB9BB4ABD1B}" srcOrd="0" destOrd="0" presId="urn:microsoft.com/office/officeart/2005/8/layout/orgChart1"/>
    <dgm:cxn modelId="{45E3B599-F653-4890-9943-7BB7B8992A36}" type="presParOf" srcId="{4DFFC0F8-02BC-4A4D-98A1-11A619F79798}" destId="{D4FA2B2E-6F68-404D-B8E8-09BC4E368B32}" srcOrd="1" destOrd="0" presId="urn:microsoft.com/office/officeart/2005/8/layout/orgChart1"/>
    <dgm:cxn modelId="{FFBECBB2-9CD0-4470-AEB3-F2F0641D240B}" type="presParOf" srcId="{44C8CA0B-2808-498A-825C-259C0111ECD1}" destId="{80CC6180-B9C1-4D09-AAF6-DF18569D41DC}" srcOrd="1" destOrd="0" presId="urn:microsoft.com/office/officeart/2005/8/layout/orgChart1"/>
    <dgm:cxn modelId="{66897FAD-F3CB-40B2-AAA4-51F0483E0B46}" type="presParOf" srcId="{44C8CA0B-2808-498A-825C-259C0111ECD1}" destId="{443E6EBD-C067-423C-BDAA-2F09BD1F3CA7}" srcOrd="2" destOrd="0" presId="urn:microsoft.com/office/officeart/2005/8/layout/orgChart1"/>
    <dgm:cxn modelId="{A7C8F49F-AA63-47A1-96BD-C22FF521D846}" type="presParOf" srcId="{3A6899BC-DE78-4C9F-BD59-BD685D061576}" destId="{D31CC227-FB20-4F3B-940C-ED6BD8DAA20A}" srcOrd="2" destOrd="0" presId="urn:microsoft.com/office/officeart/2005/8/layout/orgChart1"/>
    <dgm:cxn modelId="{55D75B44-A93F-4650-A132-2FFC19C6D4B1}" type="presParOf" srcId="{97535A36-8D1E-4FDB-85DA-16B4FD63DB2E}" destId="{45FC142B-4B0C-453E-A2AC-65A0CF9216DC}" srcOrd="2" destOrd="0" presId="urn:microsoft.com/office/officeart/2005/8/layout/orgChart1"/>
    <dgm:cxn modelId="{187FE5D0-3B46-474F-9ED4-47DDDE86079B}" type="presParOf" srcId="{97535A36-8D1E-4FDB-85DA-16B4FD63DB2E}" destId="{C8679445-FE89-4FDF-8A75-BC17CAF436F3}" srcOrd="3" destOrd="0" presId="urn:microsoft.com/office/officeart/2005/8/layout/orgChart1"/>
    <dgm:cxn modelId="{E3DDF708-AE0C-4C37-A7F4-B6A9ADC482FE}" type="presParOf" srcId="{C8679445-FE89-4FDF-8A75-BC17CAF436F3}" destId="{76FE6075-B128-49EB-8F94-A1F11A84CF64}" srcOrd="0" destOrd="0" presId="urn:microsoft.com/office/officeart/2005/8/layout/orgChart1"/>
    <dgm:cxn modelId="{31AC9A28-00C0-4F17-9C3F-6773E405B44F}" type="presParOf" srcId="{76FE6075-B128-49EB-8F94-A1F11A84CF64}" destId="{E21E0417-06E4-4C65-8534-927A23C77584}" srcOrd="0" destOrd="0" presId="urn:microsoft.com/office/officeart/2005/8/layout/orgChart1"/>
    <dgm:cxn modelId="{2CE350E9-D799-405B-8E6A-100DD547C249}" type="presParOf" srcId="{76FE6075-B128-49EB-8F94-A1F11A84CF64}" destId="{0DFBBED8-BEBB-4FF2-ABDF-539A83C4DDC2}" srcOrd="1" destOrd="0" presId="urn:microsoft.com/office/officeart/2005/8/layout/orgChart1"/>
    <dgm:cxn modelId="{2926C787-EC93-449E-9630-5882F19565B1}" type="presParOf" srcId="{C8679445-FE89-4FDF-8A75-BC17CAF436F3}" destId="{986F1818-3777-4023-8573-6C3C69AAA53D}" srcOrd="1" destOrd="0" presId="urn:microsoft.com/office/officeart/2005/8/layout/orgChart1"/>
    <dgm:cxn modelId="{D036B158-F14F-4784-B1E4-5B9EE3389B04}" type="presParOf" srcId="{986F1818-3777-4023-8573-6C3C69AAA53D}" destId="{18920513-367D-4A4F-B4CD-AAEA5D4448F2}" srcOrd="0" destOrd="0" presId="urn:microsoft.com/office/officeart/2005/8/layout/orgChart1"/>
    <dgm:cxn modelId="{8FF03167-4E94-4E6F-BE78-A74A4C232EA6}" type="presParOf" srcId="{986F1818-3777-4023-8573-6C3C69AAA53D}" destId="{FBC0B5D7-5D54-4FB6-B16B-92345898606B}" srcOrd="1" destOrd="0" presId="urn:microsoft.com/office/officeart/2005/8/layout/orgChart1"/>
    <dgm:cxn modelId="{6500DE27-2DA1-4907-B967-E0E5328839D9}" type="presParOf" srcId="{FBC0B5D7-5D54-4FB6-B16B-92345898606B}" destId="{F010008E-CB43-4C97-BEA0-7A862575ED39}" srcOrd="0" destOrd="0" presId="urn:microsoft.com/office/officeart/2005/8/layout/orgChart1"/>
    <dgm:cxn modelId="{5EE8BBFA-812D-4F29-AC8A-C2A049165E57}" type="presParOf" srcId="{F010008E-CB43-4C97-BEA0-7A862575ED39}" destId="{061789C1-59FA-4F1F-B8A3-5A86285DC9DD}" srcOrd="0" destOrd="0" presId="urn:microsoft.com/office/officeart/2005/8/layout/orgChart1"/>
    <dgm:cxn modelId="{E6B2625C-4E23-47B0-9BAB-5B952D9F456A}" type="presParOf" srcId="{F010008E-CB43-4C97-BEA0-7A862575ED39}" destId="{9AB6B7FD-BA4E-456B-AD6F-D9FD7A75D2DC}" srcOrd="1" destOrd="0" presId="urn:microsoft.com/office/officeart/2005/8/layout/orgChart1"/>
    <dgm:cxn modelId="{8FFFDDEB-D1BE-43B4-A00C-90CBA7FA92A4}" type="presParOf" srcId="{FBC0B5D7-5D54-4FB6-B16B-92345898606B}" destId="{5A54E5FF-659D-48DE-BB6F-C5B4A7906954}" srcOrd="1" destOrd="0" presId="urn:microsoft.com/office/officeart/2005/8/layout/orgChart1"/>
    <dgm:cxn modelId="{C8F8778E-B470-4A18-AFFB-5A26AEC22D67}" type="presParOf" srcId="{FBC0B5D7-5D54-4FB6-B16B-92345898606B}" destId="{CCBD5599-BA32-4C5B-92CC-022B24BDA3F1}" srcOrd="2" destOrd="0" presId="urn:microsoft.com/office/officeart/2005/8/layout/orgChart1"/>
    <dgm:cxn modelId="{CF35A0DB-DAC9-4C2D-B3D2-761FECC349C8}" type="presParOf" srcId="{C8679445-FE89-4FDF-8A75-BC17CAF436F3}" destId="{225E11CA-36EF-469C-B60A-B47CA0C0340C}" srcOrd="2" destOrd="0" presId="urn:microsoft.com/office/officeart/2005/8/layout/orgChart1"/>
    <dgm:cxn modelId="{80957E6E-67C6-495B-8845-1BCF76D8A212}" type="presParOf" srcId="{97535A36-8D1E-4FDB-85DA-16B4FD63DB2E}" destId="{EFBE60F4-96D6-4B9C-B33D-AC0C5F01183E}" srcOrd="4" destOrd="0" presId="urn:microsoft.com/office/officeart/2005/8/layout/orgChart1"/>
    <dgm:cxn modelId="{BBE816E8-3A5C-4C7A-9A42-257149D15304}" type="presParOf" srcId="{97535A36-8D1E-4FDB-85DA-16B4FD63DB2E}" destId="{9B6D27EB-6330-4274-AC85-1E49D79F0D07}" srcOrd="5" destOrd="0" presId="urn:microsoft.com/office/officeart/2005/8/layout/orgChart1"/>
    <dgm:cxn modelId="{30891CC3-34EF-4597-B688-13D3D1E2E02A}" type="presParOf" srcId="{9B6D27EB-6330-4274-AC85-1E49D79F0D07}" destId="{B9C40713-F657-4C8E-B60F-8DFA63085DC5}" srcOrd="0" destOrd="0" presId="urn:microsoft.com/office/officeart/2005/8/layout/orgChart1"/>
    <dgm:cxn modelId="{F7DA7CB6-04D6-4214-AC1F-398BD2074E40}" type="presParOf" srcId="{B9C40713-F657-4C8E-B60F-8DFA63085DC5}" destId="{7BE538A6-D168-4E51-8B6C-D3955D933681}" srcOrd="0" destOrd="0" presId="urn:microsoft.com/office/officeart/2005/8/layout/orgChart1"/>
    <dgm:cxn modelId="{8D0C9529-EF1F-43A4-8AE6-1A7E46BB6EB8}" type="presParOf" srcId="{B9C40713-F657-4C8E-B60F-8DFA63085DC5}" destId="{D3F1D170-6464-4091-873C-58C544FFF362}" srcOrd="1" destOrd="0" presId="urn:microsoft.com/office/officeart/2005/8/layout/orgChart1"/>
    <dgm:cxn modelId="{984E8A03-FC22-4C4D-9837-1563CA5CC439}" type="presParOf" srcId="{9B6D27EB-6330-4274-AC85-1E49D79F0D07}" destId="{B31D3F95-BE78-4F34-89B9-A82343828CF3}" srcOrd="1" destOrd="0" presId="urn:microsoft.com/office/officeart/2005/8/layout/orgChart1"/>
    <dgm:cxn modelId="{B2CE38F5-0A19-41B7-9B20-47984C4EE38A}" type="presParOf" srcId="{B31D3F95-BE78-4F34-89B9-A82343828CF3}" destId="{5E67FBE6-9B44-4CA0-87AA-BBCD2A2B206A}" srcOrd="0" destOrd="0" presId="urn:microsoft.com/office/officeart/2005/8/layout/orgChart1"/>
    <dgm:cxn modelId="{B92990EA-39E6-4BDD-BF02-E2905C6C2350}" type="presParOf" srcId="{B31D3F95-BE78-4F34-89B9-A82343828CF3}" destId="{4D7B7B41-D4B8-4E23-96DB-B649D75C872D}" srcOrd="1" destOrd="0" presId="urn:microsoft.com/office/officeart/2005/8/layout/orgChart1"/>
    <dgm:cxn modelId="{04D50ECC-0694-432B-862F-F19630FF54DE}" type="presParOf" srcId="{4D7B7B41-D4B8-4E23-96DB-B649D75C872D}" destId="{C6C6E594-90B1-41C3-A49F-750973879C79}" srcOrd="0" destOrd="0" presId="urn:microsoft.com/office/officeart/2005/8/layout/orgChart1"/>
    <dgm:cxn modelId="{E3E7784E-6722-47E3-9E94-DAD9D7347A77}" type="presParOf" srcId="{C6C6E594-90B1-41C3-A49F-750973879C79}" destId="{4FE86F10-9628-4A11-8127-871DB6ABBB63}" srcOrd="0" destOrd="0" presId="urn:microsoft.com/office/officeart/2005/8/layout/orgChart1"/>
    <dgm:cxn modelId="{F5DDE14D-5F3B-4302-8ABE-1D8433FB482B}" type="presParOf" srcId="{C6C6E594-90B1-41C3-A49F-750973879C79}" destId="{1A8234ED-8B58-4E9E-9CF4-78A4311B2432}" srcOrd="1" destOrd="0" presId="urn:microsoft.com/office/officeart/2005/8/layout/orgChart1"/>
    <dgm:cxn modelId="{47499C7B-058B-4D2B-85DC-45B713096D93}" type="presParOf" srcId="{4D7B7B41-D4B8-4E23-96DB-B649D75C872D}" destId="{E7AC274A-E12C-4CA6-85AA-11A3B885E5C8}" srcOrd="1" destOrd="0" presId="urn:microsoft.com/office/officeart/2005/8/layout/orgChart1"/>
    <dgm:cxn modelId="{2287D289-5C26-417B-B8A0-356436E7F594}" type="presParOf" srcId="{4D7B7B41-D4B8-4E23-96DB-B649D75C872D}" destId="{482AC3F0-D2BE-4157-800D-BDE9A72B5EEB}" srcOrd="2" destOrd="0" presId="urn:microsoft.com/office/officeart/2005/8/layout/orgChart1"/>
    <dgm:cxn modelId="{CDF923EB-F801-461F-BB90-110867929331}" type="presParOf" srcId="{9B6D27EB-6330-4274-AC85-1E49D79F0D07}" destId="{8B3EB627-F73C-4278-BD0C-15F196280C19}" srcOrd="2" destOrd="0" presId="urn:microsoft.com/office/officeart/2005/8/layout/orgChart1"/>
    <dgm:cxn modelId="{DF1E33DE-0CD7-42B0-8809-7DF253D23E1D}" type="presParOf" srcId="{8447685C-77BB-48C5-9585-2E3DF683BE91}" destId="{CD670669-3AD5-496A-82B8-ECE875B3734D}" srcOrd="2" destOrd="0" presId="urn:microsoft.com/office/officeart/2005/8/layout/orgChart1"/>
    <dgm:cxn modelId="{111428EC-239A-48C6-BADD-2F8976243789}" type="presParOf" srcId="{CD670669-3AD5-496A-82B8-ECE875B3734D}" destId="{89E07F21-333F-4711-9DD8-EBC296DA2EAA}" srcOrd="0" destOrd="0" presId="urn:microsoft.com/office/officeart/2005/8/layout/orgChart1"/>
    <dgm:cxn modelId="{2D09C875-C4B8-4CAB-92A0-4A0332327A27}" type="presParOf" srcId="{CD670669-3AD5-496A-82B8-ECE875B3734D}" destId="{D2AAC11D-AB9B-40DC-8E70-46F5BFBD2489}" srcOrd="1" destOrd="0" presId="urn:microsoft.com/office/officeart/2005/8/layout/orgChart1"/>
    <dgm:cxn modelId="{A89AFE8C-376B-4E51-AFE7-CB13EB57DFA2}" type="presParOf" srcId="{D2AAC11D-AB9B-40DC-8E70-46F5BFBD2489}" destId="{E347D426-FC0B-4CF6-8391-7D74ED989C45}" srcOrd="0" destOrd="0" presId="urn:microsoft.com/office/officeart/2005/8/layout/orgChart1"/>
    <dgm:cxn modelId="{28ECBD1E-9955-4B30-A074-5BA8D58BE01A}" type="presParOf" srcId="{E347D426-FC0B-4CF6-8391-7D74ED989C45}" destId="{73B3A399-6B98-4C4E-8CBE-A119AEA0B865}" srcOrd="0" destOrd="0" presId="urn:microsoft.com/office/officeart/2005/8/layout/orgChart1"/>
    <dgm:cxn modelId="{FE6EADE3-AC33-4A7B-9AEC-17CBA18705B3}" type="presParOf" srcId="{E347D426-FC0B-4CF6-8391-7D74ED989C45}" destId="{D4341FA3-5AE5-4921-B80F-85CB94807548}" srcOrd="1" destOrd="0" presId="urn:microsoft.com/office/officeart/2005/8/layout/orgChart1"/>
    <dgm:cxn modelId="{6E758379-554D-4A43-9A1C-93199050AAD2}" type="presParOf" srcId="{D2AAC11D-AB9B-40DC-8E70-46F5BFBD2489}" destId="{982AD9A2-8032-42E4-A4B9-0E9F844DD869}" srcOrd="1" destOrd="0" presId="urn:microsoft.com/office/officeart/2005/8/layout/orgChart1"/>
    <dgm:cxn modelId="{7960F2B4-3DE5-4461-8B76-CF065BD7D0EC}" type="presParOf" srcId="{D2AAC11D-AB9B-40DC-8E70-46F5BFBD2489}" destId="{201568B0-C571-4974-A9C7-49F4F0D83FA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9E07F21-333F-4711-9DD8-EBC296DA2EAA}">
      <dsp:nvSpPr>
        <dsp:cNvPr id="0" name=""/>
        <dsp:cNvSpPr/>
      </dsp:nvSpPr>
      <dsp:spPr>
        <a:xfrm>
          <a:off x="1469976" y="830509"/>
          <a:ext cx="488422" cy="164316"/>
        </a:xfrm>
        <a:custGeom>
          <a:avLst/>
          <a:gdLst/>
          <a:ahLst/>
          <a:cxnLst/>
          <a:rect l="0" t="0" r="0" b="0"/>
          <a:pathLst>
            <a:path>
              <a:moveTo>
                <a:pt x="488422" y="0"/>
              </a:moveTo>
              <a:lnTo>
                <a:pt x="488422" y="164316"/>
              </a:lnTo>
              <a:lnTo>
                <a:pt x="0" y="16431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67FBE6-9B44-4CA0-87AA-BBCD2A2B206A}">
      <dsp:nvSpPr>
        <dsp:cNvPr id="0" name=""/>
        <dsp:cNvSpPr/>
      </dsp:nvSpPr>
      <dsp:spPr>
        <a:xfrm>
          <a:off x="2618311" y="2294090"/>
          <a:ext cx="91440" cy="855002"/>
        </a:xfrm>
        <a:custGeom>
          <a:avLst/>
          <a:gdLst/>
          <a:ahLst/>
          <a:cxnLst/>
          <a:rect l="0" t="0" r="0" b="0"/>
          <a:pathLst>
            <a:path>
              <a:moveTo>
                <a:pt x="136234" y="0"/>
              </a:moveTo>
              <a:lnTo>
                <a:pt x="45720" y="85500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BE60F4-96D6-4B9C-B33D-AC0C5F01183E}">
      <dsp:nvSpPr>
        <dsp:cNvPr id="0" name=""/>
        <dsp:cNvSpPr/>
      </dsp:nvSpPr>
      <dsp:spPr>
        <a:xfrm>
          <a:off x="1958399" y="830509"/>
          <a:ext cx="1200636" cy="957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1789"/>
              </a:lnTo>
              <a:lnTo>
                <a:pt x="1200636" y="851789"/>
              </a:lnTo>
              <a:lnTo>
                <a:pt x="1200636" y="95796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20513-367D-4A4F-B4CD-AAEA5D4448F2}">
      <dsp:nvSpPr>
        <dsp:cNvPr id="0" name=""/>
        <dsp:cNvSpPr/>
      </dsp:nvSpPr>
      <dsp:spPr>
        <a:xfrm>
          <a:off x="1434251" y="2294090"/>
          <a:ext cx="96713" cy="853657"/>
        </a:xfrm>
        <a:custGeom>
          <a:avLst/>
          <a:gdLst/>
          <a:ahLst/>
          <a:cxnLst/>
          <a:rect l="0" t="0" r="0" b="0"/>
          <a:pathLst>
            <a:path>
              <a:moveTo>
                <a:pt x="96713" y="0"/>
              </a:moveTo>
              <a:lnTo>
                <a:pt x="0" y="853657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C142B-4B0C-453E-A2AC-65A0CF9216DC}">
      <dsp:nvSpPr>
        <dsp:cNvPr id="0" name=""/>
        <dsp:cNvSpPr/>
      </dsp:nvSpPr>
      <dsp:spPr>
        <a:xfrm>
          <a:off x="1889734" y="830509"/>
          <a:ext cx="91440" cy="957968"/>
        </a:xfrm>
        <a:custGeom>
          <a:avLst/>
          <a:gdLst/>
          <a:ahLst/>
          <a:cxnLst/>
          <a:rect l="0" t="0" r="0" b="0"/>
          <a:pathLst>
            <a:path>
              <a:moveTo>
                <a:pt x="68664" y="0"/>
              </a:moveTo>
              <a:lnTo>
                <a:pt x="68664" y="851789"/>
              </a:lnTo>
              <a:lnTo>
                <a:pt x="45720" y="851789"/>
              </a:lnTo>
              <a:lnTo>
                <a:pt x="45720" y="95796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90AE7-4A3B-4E3C-9873-BF95B962E5A4}">
      <dsp:nvSpPr>
        <dsp:cNvPr id="0" name=""/>
        <dsp:cNvSpPr/>
      </dsp:nvSpPr>
      <dsp:spPr>
        <a:xfrm>
          <a:off x="204470" y="2294090"/>
          <a:ext cx="102912" cy="843591"/>
        </a:xfrm>
        <a:custGeom>
          <a:avLst/>
          <a:gdLst/>
          <a:ahLst/>
          <a:cxnLst/>
          <a:rect l="0" t="0" r="0" b="0"/>
          <a:pathLst>
            <a:path>
              <a:moveTo>
                <a:pt x="102912" y="0"/>
              </a:moveTo>
              <a:lnTo>
                <a:pt x="0" y="843591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154538-72DB-488D-8312-4136910302FE}">
      <dsp:nvSpPr>
        <dsp:cNvPr id="0" name=""/>
        <dsp:cNvSpPr/>
      </dsp:nvSpPr>
      <dsp:spPr>
        <a:xfrm>
          <a:off x="711872" y="830509"/>
          <a:ext cx="1246526" cy="957968"/>
        </a:xfrm>
        <a:custGeom>
          <a:avLst/>
          <a:gdLst/>
          <a:ahLst/>
          <a:cxnLst/>
          <a:rect l="0" t="0" r="0" b="0"/>
          <a:pathLst>
            <a:path>
              <a:moveTo>
                <a:pt x="1246526" y="0"/>
              </a:moveTo>
              <a:lnTo>
                <a:pt x="1246526" y="851789"/>
              </a:lnTo>
              <a:lnTo>
                <a:pt x="0" y="851789"/>
              </a:lnTo>
              <a:lnTo>
                <a:pt x="0" y="957968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4D2408-464C-4C48-8FA3-A13753B066BC}">
      <dsp:nvSpPr>
        <dsp:cNvPr id="0" name=""/>
        <dsp:cNvSpPr/>
      </dsp:nvSpPr>
      <dsp:spPr>
        <a:xfrm>
          <a:off x="1431460" y="1093003"/>
          <a:ext cx="1011224" cy="5056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 smtClean="0"/>
            <a:t>부회장</a:t>
          </a:r>
          <a:endParaRPr lang="en-US" altLang="ko-KR" sz="900" b="1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정예림</a:t>
          </a:r>
          <a:endParaRPr lang="ko-KR" altLang="en-US" sz="900" kern="1200" dirty="0"/>
        </a:p>
      </dsp:txBody>
      <dsp:txXfrm>
        <a:off x="1431460" y="1093003"/>
        <a:ext cx="1011224" cy="505612"/>
      </dsp:txXfrm>
    </dsp:sp>
    <dsp:sp modelId="{67DB4C91-3F89-4D64-8809-8DC888C624A2}">
      <dsp:nvSpPr>
        <dsp:cNvPr id="0" name=""/>
        <dsp:cNvSpPr/>
      </dsp:nvSpPr>
      <dsp:spPr>
        <a:xfrm>
          <a:off x="1452786" y="324897"/>
          <a:ext cx="1011224" cy="5056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 smtClean="0"/>
            <a:t>회장</a:t>
          </a:r>
          <a:endParaRPr lang="en-US" altLang="ko-KR" sz="900" b="1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박성호</a:t>
          </a:r>
          <a:endParaRPr lang="ko-KR" altLang="en-US" sz="900" kern="1200" dirty="0"/>
        </a:p>
      </dsp:txBody>
      <dsp:txXfrm>
        <a:off x="1452786" y="324897"/>
        <a:ext cx="1011224" cy="505612"/>
      </dsp:txXfrm>
    </dsp:sp>
    <dsp:sp modelId="{0958B39E-1AB7-4541-B18F-79ACCC794AA4}">
      <dsp:nvSpPr>
        <dsp:cNvPr id="0" name=""/>
        <dsp:cNvSpPr/>
      </dsp:nvSpPr>
      <dsp:spPr>
        <a:xfrm>
          <a:off x="206260" y="1788478"/>
          <a:ext cx="1011224" cy="5056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 smtClean="0"/>
            <a:t>학술편집부장</a:t>
          </a:r>
          <a:endParaRPr lang="en-US" altLang="ko-KR" sz="900" b="1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황유경</a:t>
          </a:r>
          <a:endParaRPr lang="ko-KR" altLang="en-US" sz="900" kern="1200" dirty="0"/>
        </a:p>
      </dsp:txBody>
      <dsp:txXfrm>
        <a:off x="206260" y="1788478"/>
        <a:ext cx="1011224" cy="505612"/>
      </dsp:txXfrm>
    </dsp:sp>
    <dsp:sp modelId="{E2C752BE-6E61-49A1-B525-8CB9BB4ABD1B}">
      <dsp:nvSpPr>
        <dsp:cNvPr id="0" name=""/>
        <dsp:cNvSpPr/>
      </dsp:nvSpPr>
      <dsp:spPr>
        <a:xfrm>
          <a:off x="204470" y="2507681"/>
          <a:ext cx="1011224" cy="126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 smtClean="0"/>
            <a:t>박예닮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장민석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구수영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장수창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900" kern="1200" dirty="0"/>
        </a:p>
      </dsp:txBody>
      <dsp:txXfrm>
        <a:off x="204470" y="2507681"/>
        <a:ext cx="1011224" cy="1260000"/>
      </dsp:txXfrm>
    </dsp:sp>
    <dsp:sp modelId="{E21E0417-06E4-4C65-8534-927A23C77584}">
      <dsp:nvSpPr>
        <dsp:cNvPr id="0" name=""/>
        <dsp:cNvSpPr/>
      </dsp:nvSpPr>
      <dsp:spPr>
        <a:xfrm>
          <a:off x="1429842" y="1788478"/>
          <a:ext cx="1011224" cy="5056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 smtClean="0"/>
            <a:t>대외홍보부장</a:t>
          </a:r>
          <a:endParaRPr lang="en-US" altLang="ko-KR" sz="900" b="1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김승환</a:t>
          </a:r>
          <a:endParaRPr lang="en-US" altLang="ko-KR" sz="900" kern="1200" dirty="0" smtClean="0"/>
        </a:p>
      </dsp:txBody>
      <dsp:txXfrm>
        <a:off x="1429842" y="1788478"/>
        <a:ext cx="1011224" cy="505612"/>
      </dsp:txXfrm>
    </dsp:sp>
    <dsp:sp modelId="{061789C1-59FA-4F1F-B8A3-5A86285DC9DD}">
      <dsp:nvSpPr>
        <dsp:cNvPr id="0" name=""/>
        <dsp:cNvSpPr/>
      </dsp:nvSpPr>
      <dsp:spPr>
        <a:xfrm rot="10800000" flipV="1">
          <a:off x="1434251" y="2517747"/>
          <a:ext cx="1011224" cy="126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 smtClean="0"/>
            <a:t>강민모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남상백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박수인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김지연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염지윤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ko-KR" sz="900" kern="1200" dirty="0" smtClean="0"/>
        </a:p>
      </dsp:txBody>
      <dsp:txXfrm rot="10800000" flipV="1">
        <a:off x="1434251" y="2517747"/>
        <a:ext cx="1011224" cy="1260000"/>
      </dsp:txXfrm>
    </dsp:sp>
    <dsp:sp modelId="{7BE538A6-D168-4E51-8B6C-D3955D933681}">
      <dsp:nvSpPr>
        <dsp:cNvPr id="0" name=""/>
        <dsp:cNvSpPr/>
      </dsp:nvSpPr>
      <dsp:spPr>
        <a:xfrm>
          <a:off x="2653423" y="1788478"/>
          <a:ext cx="1011224" cy="50561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b="1" kern="1200" dirty="0" smtClean="0"/>
            <a:t>기획재정부장</a:t>
          </a:r>
          <a:endParaRPr lang="en-US" altLang="ko-KR" sz="900" b="1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강동욱</a:t>
          </a:r>
          <a:endParaRPr lang="ko-KR" altLang="en-US" sz="900" kern="1200" dirty="0"/>
        </a:p>
      </dsp:txBody>
      <dsp:txXfrm>
        <a:off x="2653423" y="1788478"/>
        <a:ext cx="1011224" cy="505612"/>
      </dsp:txXfrm>
    </dsp:sp>
    <dsp:sp modelId="{4FE86F10-9628-4A11-8127-871DB6ABBB63}">
      <dsp:nvSpPr>
        <dsp:cNvPr id="0" name=""/>
        <dsp:cNvSpPr/>
      </dsp:nvSpPr>
      <dsp:spPr>
        <a:xfrm rot="10800000" flipV="1">
          <a:off x="2664031" y="2519092"/>
          <a:ext cx="1011224" cy="126000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이지현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김유경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이시형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smtClean="0"/>
            <a:t>김지원</a:t>
          </a:r>
          <a:endParaRPr lang="en-US" altLang="ko-KR" sz="900" kern="1200" dirty="0" smtClean="0"/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900" kern="1200" dirty="0"/>
        </a:p>
      </dsp:txBody>
      <dsp:txXfrm rot="10800000" flipV="1">
        <a:off x="2664031" y="2519092"/>
        <a:ext cx="1011224" cy="1260000"/>
      </dsp:txXfrm>
    </dsp:sp>
    <dsp:sp modelId="{73B3A399-6B98-4C4E-8CBE-A119AEA0B865}">
      <dsp:nvSpPr>
        <dsp:cNvPr id="0" name=""/>
        <dsp:cNvSpPr/>
      </dsp:nvSpPr>
      <dsp:spPr>
        <a:xfrm>
          <a:off x="0" y="728199"/>
          <a:ext cx="1469976" cy="53325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b="1" kern="1200" dirty="0" smtClean="0"/>
            <a:t>KAU</a:t>
          </a:r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dirty="0" smtClean="0"/>
            <a:t>(KUNISA</a:t>
          </a:r>
        </a:p>
        <a:p>
          <a:pPr lvl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dirty="0" smtClean="0"/>
            <a:t> ALUMNI UNITED)</a:t>
          </a:r>
          <a:endParaRPr lang="ko-KR" altLang="en-US" sz="900" kern="1200" dirty="0"/>
        </a:p>
      </dsp:txBody>
      <dsp:txXfrm>
        <a:off x="0" y="728199"/>
        <a:ext cx="1469976" cy="533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294C7-ECA3-4B0E-B9A0-E0B6F53970C7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F40BD-9B16-45D3-8AEE-BB2E795AE6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1644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포스터 나오면 왼쪽에 포스터 그림 실을 예정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40BD-9B16-45D3-8AEE-BB2E795AE60F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00161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F40BD-9B16-45D3-8AEE-BB2E795AE60F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04755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9144000" cy="4259725"/>
          </a:xfrm>
          <a:prstGeom prst="rect">
            <a:avLst/>
          </a:prstGeom>
          <a:solidFill>
            <a:srgbClr val="9A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9472" y="4797152"/>
            <a:ext cx="5254352" cy="701641"/>
          </a:xfrm>
        </p:spPr>
        <p:txBody>
          <a:bodyPr>
            <a:normAutofit/>
          </a:bodyPr>
          <a:lstStyle>
            <a:lvl1pPr algn="l">
              <a:defRPr sz="3600" b="1" baseline="0"/>
            </a:lvl1pPr>
          </a:lstStyle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19472" y="5733256"/>
            <a:ext cx="6400800" cy="48160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직사각형 8"/>
          <p:cNvSpPr/>
          <p:nvPr userDrawn="1"/>
        </p:nvSpPr>
        <p:spPr>
          <a:xfrm>
            <a:off x="-108520" y="-99392"/>
            <a:ext cx="9361040" cy="360040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 userDrawn="1"/>
        </p:nvSpPr>
        <p:spPr>
          <a:xfrm>
            <a:off x="-108520" y="4149080"/>
            <a:ext cx="9361040" cy="360040"/>
          </a:xfrm>
          <a:prstGeom prst="rect">
            <a:avLst/>
          </a:prstGeom>
          <a:solidFill>
            <a:schemeClr val="tx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 userDrawn="1"/>
        </p:nvCxnSpPr>
        <p:spPr>
          <a:xfrm>
            <a:off x="-396552" y="4195330"/>
            <a:ext cx="10153128" cy="0"/>
          </a:xfrm>
          <a:prstGeom prst="line">
            <a:avLst/>
          </a:prstGeom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 userDrawn="1"/>
        </p:nvCxnSpPr>
        <p:spPr>
          <a:xfrm>
            <a:off x="-396552" y="4403741"/>
            <a:ext cx="10153128" cy="0"/>
          </a:xfrm>
          <a:prstGeom prst="line">
            <a:avLst/>
          </a:prstGeom>
          <a:ln w="889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모서리가 둥근 직사각형 15"/>
          <p:cNvSpPr/>
          <p:nvPr userDrawn="1"/>
        </p:nvSpPr>
        <p:spPr>
          <a:xfrm>
            <a:off x="350824" y="908720"/>
            <a:ext cx="817388" cy="81738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/>
          <p:nvPr userDrawn="1"/>
        </p:nvSpPr>
        <p:spPr>
          <a:xfrm>
            <a:off x="1236328" y="908720"/>
            <a:ext cx="817388" cy="817388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/>
          <p:nvPr userDrawn="1"/>
        </p:nvSpPr>
        <p:spPr>
          <a:xfrm>
            <a:off x="2121831" y="908720"/>
            <a:ext cx="817388" cy="817388"/>
          </a:xfrm>
          <a:prstGeom prst="round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/>
          <p:nvPr userDrawn="1"/>
        </p:nvSpPr>
        <p:spPr>
          <a:xfrm>
            <a:off x="3007335" y="908720"/>
            <a:ext cx="817388" cy="81738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 userDrawn="1"/>
        </p:nvSpPr>
        <p:spPr>
          <a:xfrm>
            <a:off x="1253843" y="1794224"/>
            <a:ext cx="817388" cy="81738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모서리가 둥근 직사각형 20"/>
          <p:cNvSpPr/>
          <p:nvPr userDrawn="1"/>
        </p:nvSpPr>
        <p:spPr>
          <a:xfrm>
            <a:off x="368339" y="1794224"/>
            <a:ext cx="817388" cy="817388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 userDrawn="1"/>
        </p:nvSpPr>
        <p:spPr>
          <a:xfrm>
            <a:off x="4427984" y="2636912"/>
            <a:ext cx="4464496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r"/>
            <a:r>
              <a:rPr lang="ko-KR" altLang="en-US" sz="28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고려대학교 국제 학술 및</a:t>
            </a:r>
            <a:endParaRPr lang="en-US" altLang="ko-KR" sz="28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r"/>
            <a:r>
              <a:rPr lang="ko-KR" altLang="en-US" sz="28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활동 동아리</a:t>
            </a:r>
            <a:endParaRPr lang="ko-KR" altLang="en-US" sz="28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8" name="그림 2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14456" y="4747320"/>
            <a:ext cx="1778024" cy="177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1511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 userDrawn="1"/>
        </p:nvSpPr>
        <p:spPr>
          <a:xfrm>
            <a:off x="46928" y="42368"/>
            <a:ext cx="9050144" cy="650328"/>
          </a:xfrm>
          <a:prstGeom prst="rect">
            <a:avLst/>
          </a:prstGeom>
          <a:gradFill flip="none" rotWithShape="1">
            <a:gsLst>
              <a:gs pos="0">
                <a:srgbClr val="9A0000">
                  <a:shade val="30000"/>
                  <a:satMod val="115000"/>
                </a:srgbClr>
              </a:gs>
              <a:gs pos="50000">
                <a:srgbClr val="9A0000">
                  <a:shade val="67500"/>
                  <a:satMod val="115000"/>
                </a:srgbClr>
              </a:gs>
              <a:gs pos="100000">
                <a:srgbClr val="9A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48264" y="6416280"/>
            <a:ext cx="2133600" cy="365125"/>
          </a:xfrm>
        </p:spPr>
        <p:txBody>
          <a:bodyPr/>
          <a:lstStyle>
            <a:lvl1pPr>
              <a:defRPr sz="1000" b="1">
                <a:solidFill>
                  <a:srgbClr val="9A0000"/>
                </a:solidFill>
              </a:defRPr>
            </a:lvl1pPr>
          </a:lstStyle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3"/>
          </p:nvPr>
        </p:nvSpPr>
        <p:spPr>
          <a:xfrm>
            <a:off x="119379" y="80249"/>
            <a:ext cx="4740275" cy="74453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 altLang="ko-KR" dirty="0"/>
          </a:p>
        </p:txBody>
      </p:sp>
      <p:pic>
        <p:nvPicPr>
          <p:cNvPr id="23" name="그림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2482" y="83885"/>
            <a:ext cx="567294" cy="567294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6309320"/>
            <a:ext cx="1584176" cy="57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784202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40856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29154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97175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48171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0" y="0"/>
            <a:ext cx="9139568" cy="6858088"/>
          </a:xfrm>
          <a:prstGeom prst="rect">
            <a:avLst/>
          </a:prstGeom>
          <a:gradFill flip="none" rotWithShape="1">
            <a:gsLst>
              <a:gs pos="0">
                <a:srgbClr val="9A0000">
                  <a:shade val="30000"/>
                  <a:satMod val="115000"/>
                </a:srgbClr>
              </a:gs>
              <a:gs pos="50000">
                <a:srgbClr val="9A0000">
                  <a:shade val="67500"/>
                  <a:satMod val="115000"/>
                </a:srgbClr>
              </a:gs>
              <a:gs pos="100000">
                <a:srgbClr val="9A0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7524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9603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64377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4331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01349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4C4B8-59C2-44CE-B6DF-EF0012596025}" type="datetimeFigureOut">
              <a:rPr lang="ko-KR" altLang="en-US" smtClean="0"/>
              <a:pPr/>
              <a:t>2013-05-15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2144E-80A9-4691-8A39-4F8C146662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69915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ists.org/" TargetMode="External"/><Relationship Id="rId2" Type="http://schemas.openxmlformats.org/officeDocument/2006/relationships/hyperlink" Target="http://www.nean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mpair.org/" TargetMode="External"/><Relationship Id="rId4" Type="http://schemas.openxmlformats.org/officeDocument/2006/relationships/hyperlink" Target="http://www.han-on.org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kenglish.co.kr/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earch.naver.com/search.naver?sm=ext&amp;viewloc=1&amp;where=idetail&amp;rev=17&amp;query=twosome%20place%20%EB%A1%9C%EA%B3%A0&amp;section=image&amp;sort=0&amp;res_fr=0&amp;res_to=0&amp;start=2&amp;ie=utf8&amp;img_id=cafe22921785|41|51_1&amp;face=0&amp;color=0&amp;ccl=0&amp;viewtype=0&amp;aq=0&amp;spq=1&amp;nx_search_query=twosome%20place%20%EB%A1%9C%EA%B3%A0&amp;nx_and_query=&amp;nx_sub_query=&amp;nx_search_hlquery=&amp;nx_search_fasquery=" TargetMode="Externa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hyperlink" Target="http://www.hansol.com/main/index.jsp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40.png"/><Relationship Id="rId5" Type="http://schemas.openxmlformats.org/officeDocument/2006/relationships/image" Target="../media/image45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kunisainfo@gmail.com" TargetMode="External"/><Relationship Id="rId2" Type="http://schemas.openxmlformats.org/officeDocument/2006/relationships/hyperlink" Target="mailto:youngkyu_kim@korea.ac.k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4714398"/>
            <a:ext cx="6984776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 smtClean="0"/>
          </a:p>
          <a:p>
            <a:r>
              <a:rPr lang="en-US" altLang="ko-KR" sz="4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KUNISA</a:t>
            </a:r>
          </a:p>
          <a:p>
            <a:r>
              <a:rPr lang="en-US" altLang="ko-KR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Korea University Network for International Studies and </a:t>
            </a:r>
            <a:r>
              <a:rPr lang="en-US" altLang="ko-KR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Activities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94774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13184" y="980728"/>
            <a:ext cx="8435280" cy="554461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34000"/>
              </a:lnSpc>
              <a:buNone/>
            </a:pPr>
            <a:r>
              <a:rPr lang="ko-KR" altLang="en-US" sz="1900" dirty="0" smtClean="0">
                <a:latin typeface="+mj-ea"/>
                <a:ea typeface="+mj-ea"/>
                <a:cs typeface="Tahoma" pitchFamily="34" charset="0"/>
              </a:rPr>
              <a:t>  안녕하십니까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? </a:t>
            </a:r>
            <a:r>
              <a:rPr lang="ko-KR" altLang="en-US" sz="1900" b="1" dirty="0">
                <a:latin typeface="+mj-ea"/>
                <a:ea typeface="+mj-ea"/>
                <a:cs typeface="Tahoma" pitchFamily="34" charset="0"/>
              </a:rPr>
              <a:t>고려대학교 대표 공개 강연회 </a:t>
            </a:r>
            <a:r>
              <a:rPr lang="en-US" altLang="ko-KR" sz="1900" b="1" dirty="0">
                <a:latin typeface="+mj-ea"/>
                <a:ea typeface="+mj-ea"/>
                <a:cs typeface="Tahoma" pitchFamily="34" charset="0"/>
              </a:rPr>
              <a:t>KOLS 2013 </a:t>
            </a:r>
            <a:r>
              <a:rPr lang="ko-KR" altLang="en-US" sz="1900" b="1" dirty="0">
                <a:latin typeface="+mj-ea"/>
                <a:ea typeface="+mj-ea"/>
                <a:cs typeface="Tahoma" pitchFamily="34" charset="0"/>
              </a:rPr>
              <a:t>조직위원회</a:t>
            </a:r>
            <a:r>
              <a:rPr lang="ko-KR" altLang="en-US" sz="1900" dirty="0">
                <a:latin typeface="+mj-ea"/>
                <a:ea typeface="+mj-ea"/>
                <a:cs typeface="Tahoma" pitchFamily="34" charset="0"/>
              </a:rPr>
              <a:t>입니다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. </a:t>
            </a:r>
            <a:endParaRPr lang="en-US" altLang="ko-KR" sz="1900" dirty="0" smtClean="0">
              <a:latin typeface="+mj-ea"/>
              <a:ea typeface="+mj-ea"/>
              <a:cs typeface="Tahoma" pitchFamily="34" charset="0"/>
            </a:endParaRPr>
          </a:p>
          <a:p>
            <a:pPr marL="0" indent="0" algn="just">
              <a:lnSpc>
                <a:spcPct val="134000"/>
              </a:lnSpc>
              <a:buNone/>
            </a:pPr>
            <a:endParaRPr lang="en-US" altLang="ko-KR" sz="600" dirty="0" smtClean="0">
              <a:latin typeface="+mj-ea"/>
              <a:ea typeface="+mj-ea"/>
              <a:cs typeface="Tahoma" pitchFamily="34" charset="0"/>
            </a:endParaRPr>
          </a:p>
          <a:p>
            <a:pPr marL="0" indent="0" algn="just">
              <a:lnSpc>
                <a:spcPct val="134000"/>
              </a:lnSpc>
              <a:buNone/>
            </a:pPr>
            <a:r>
              <a:rPr lang="ko-KR" altLang="en-US" sz="1900" dirty="0" smtClean="0">
                <a:latin typeface="+mj-ea"/>
                <a:ea typeface="+mj-ea"/>
                <a:cs typeface="Tahoma" pitchFamily="34" charset="0"/>
              </a:rPr>
              <a:t>  저희 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KUNISA</a:t>
            </a:r>
            <a:r>
              <a:rPr lang="ko-KR" altLang="en-US" sz="1900" dirty="0">
                <a:latin typeface="+mj-ea"/>
                <a:ea typeface="+mj-ea"/>
                <a:cs typeface="Tahoma" pitchFamily="34" charset="0"/>
              </a:rPr>
              <a:t>는 고려대학교 </a:t>
            </a:r>
            <a:r>
              <a:rPr lang="ko-KR" altLang="en-US" sz="1900" dirty="0" smtClean="0">
                <a:latin typeface="+mj-ea"/>
                <a:ea typeface="+mj-ea"/>
                <a:cs typeface="Tahoma" pitchFamily="34" charset="0"/>
              </a:rPr>
              <a:t>국제 </a:t>
            </a:r>
            <a:r>
              <a:rPr lang="ko-KR" altLang="en-US" sz="1900" dirty="0">
                <a:latin typeface="+mj-ea"/>
                <a:ea typeface="+mj-ea"/>
                <a:cs typeface="Tahoma" pitchFamily="34" charset="0"/>
              </a:rPr>
              <a:t>학술 및 활동 단체로서 지난 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2005</a:t>
            </a:r>
            <a:r>
              <a:rPr lang="ko-KR" altLang="en-US" sz="1900" dirty="0">
                <a:latin typeface="+mj-ea"/>
                <a:ea typeface="+mj-ea"/>
                <a:cs typeface="Tahoma" pitchFamily="34" charset="0"/>
              </a:rPr>
              <a:t>년부터 각종 </a:t>
            </a:r>
            <a:r>
              <a:rPr lang="ko-KR" altLang="en-US" sz="1900" dirty="0" err="1" smtClean="0">
                <a:latin typeface="+mj-ea"/>
                <a:ea typeface="+mj-ea"/>
                <a:cs typeface="Tahoma" pitchFamily="34" charset="0"/>
              </a:rPr>
              <a:t>교내외</a:t>
            </a:r>
            <a:r>
              <a:rPr lang="ko-KR" altLang="en-US" sz="1900" dirty="0" smtClean="0">
                <a:latin typeface="+mj-ea"/>
                <a:ea typeface="+mj-ea"/>
                <a:cs typeface="Tahoma" pitchFamily="34" charset="0"/>
              </a:rPr>
              <a:t> </a:t>
            </a:r>
            <a:r>
              <a:rPr lang="ko-KR" altLang="en-US" sz="1900" dirty="0">
                <a:latin typeface="+mj-ea"/>
                <a:ea typeface="+mj-ea"/>
                <a:cs typeface="Tahoma" pitchFamily="34" charset="0"/>
              </a:rPr>
              <a:t>단체와의 협력 하에 한국 및 외국의 대학생들과 함께 다양한 국제 이슈에 대해 토론하고 생각을 교류하는 행사인 </a:t>
            </a:r>
            <a:r>
              <a:rPr lang="en-US" altLang="ko-KR" sz="1900" b="1" dirty="0">
                <a:latin typeface="+mj-ea"/>
                <a:ea typeface="+mj-ea"/>
                <a:cs typeface="Tahoma" pitchFamily="34" charset="0"/>
              </a:rPr>
              <a:t>KOLS (KUNISA Open Lecture Series)</a:t>
            </a:r>
            <a:r>
              <a:rPr lang="ko-KR" altLang="en-US" sz="1900" dirty="0">
                <a:latin typeface="+mj-ea"/>
                <a:ea typeface="+mj-ea"/>
                <a:cs typeface="Tahoma" pitchFamily="34" charset="0"/>
              </a:rPr>
              <a:t>를 주최하고 있습니다</a:t>
            </a:r>
            <a:r>
              <a:rPr lang="en-US" altLang="ko-KR" sz="1900" dirty="0" smtClean="0">
                <a:latin typeface="+mj-ea"/>
                <a:ea typeface="+mj-ea"/>
                <a:cs typeface="Tahoma" pitchFamily="34" charset="0"/>
              </a:rPr>
              <a:t>.</a:t>
            </a:r>
          </a:p>
          <a:p>
            <a:pPr marL="0" indent="0" algn="just">
              <a:lnSpc>
                <a:spcPct val="134000"/>
              </a:lnSpc>
              <a:buNone/>
            </a:pPr>
            <a:endParaRPr lang="en-US" altLang="ko-KR" sz="600" dirty="0" smtClean="0">
              <a:latin typeface="+mj-ea"/>
              <a:ea typeface="+mj-ea"/>
              <a:cs typeface="Tahoma" pitchFamily="34" charset="0"/>
            </a:endParaRPr>
          </a:p>
          <a:p>
            <a:pPr marL="0" indent="0" algn="just">
              <a:lnSpc>
                <a:spcPct val="134000"/>
              </a:lnSpc>
              <a:buNone/>
            </a:pPr>
            <a:r>
              <a:rPr lang="en-US" altLang="ko-KR" sz="1900" dirty="0" smtClean="0">
                <a:latin typeface="+mj-ea"/>
                <a:ea typeface="+mj-ea"/>
                <a:cs typeface="Tahoma" pitchFamily="34" charset="0"/>
              </a:rPr>
              <a:t>  </a:t>
            </a:r>
            <a:r>
              <a:rPr lang="ko-KR" altLang="ko-KR" sz="1900" dirty="0" smtClean="0">
                <a:latin typeface="+mj-ea"/>
                <a:ea typeface="+mj-ea"/>
                <a:cs typeface="Tahoma" pitchFamily="34" charset="0"/>
              </a:rPr>
              <a:t>점점 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늘어나는 다문화 가정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이민자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외국인 노동자 비율에서 볼 수 있듯이 현재 한국의 다문화 사회로의 변화는 빠른 속도로 진행되고 있습니다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. 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하지만 다문화주의에 대한 한국인들의 이해와 인식 수준은 그 속도를 따라가지 못해 바람직한 다문화 사회의 형성이 지체되고 있습니다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. 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앞으로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, 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한국이 다문화 강국이 되기 위해서는 다문화주의에 대한 편견 없는 인식과 보다 구체적인 이해가 </a:t>
            </a:r>
            <a:r>
              <a:rPr lang="ko-KR" altLang="ko-KR" sz="1900" dirty="0" smtClean="0">
                <a:latin typeface="+mj-ea"/>
                <a:ea typeface="+mj-ea"/>
                <a:cs typeface="Tahoma" pitchFamily="34" charset="0"/>
              </a:rPr>
              <a:t>필요</a:t>
            </a:r>
            <a:r>
              <a:rPr lang="ko-KR" altLang="en-US" sz="1900" dirty="0" smtClean="0">
                <a:latin typeface="+mj-ea"/>
                <a:ea typeface="+mj-ea"/>
                <a:cs typeface="Tahoma" pitchFamily="34" charset="0"/>
              </a:rPr>
              <a:t>하다고 생각됩니다</a:t>
            </a:r>
            <a:r>
              <a:rPr lang="en-US" altLang="ko-KR" sz="1900" dirty="0" smtClean="0">
                <a:latin typeface="+mj-ea"/>
                <a:ea typeface="+mj-ea"/>
                <a:cs typeface="Tahoma" pitchFamily="34" charset="0"/>
              </a:rPr>
              <a:t>.</a:t>
            </a:r>
            <a:r>
              <a:rPr lang="en-US" altLang="ko-KR" sz="1800" dirty="0" smtClean="0">
                <a:latin typeface="+mj-ea"/>
                <a:ea typeface="+mj-ea"/>
                <a:cs typeface="Tahoma" pitchFamily="34" charset="0"/>
              </a:rPr>
              <a:t> </a:t>
            </a:r>
          </a:p>
          <a:p>
            <a:pPr marL="0" indent="0" algn="just">
              <a:lnSpc>
                <a:spcPct val="134000"/>
              </a:lnSpc>
              <a:buNone/>
            </a:pPr>
            <a:endParaRPr lang="en-US" altLang="ko-KR" sz="500" dirty="0">
              <a:latin typeface="+mj-ea"/>
              <a:ea typeface="+mj-ea"/>
              <a:cs typeface="Tahoma" pitchFamily="34" charset="0"/>
            </a:endParaRPr>
          </a:p>
          <a:p>
            <a:pPr marL="0" indent="0" algn="just">
              <a:lnSpc>
                <a:spcPct val="134000"/>
              </a:lnSpc>
              <a:buNone/>
            </a:pPr>
            <a:r>
              <a:rPr lang="en-US" altLang="ko-KR" sz="1900" dirty="0" smtClean="0">
                <a:latin typeface="+mj-ea"/>
                <a:ea typeface="+mj-ea"/>
                <a:cs typeface="Tahoma" pitchFamily="34" charset="0"/>
              </a:rPr>
              <a:t>  KOLS 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2013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에서는 </a:t>
            </a:r>
            <a:r>
              <a:rPr lang="ko-KR" altLang="ko-KR" sz="1900" b="1" dirty="0" smtClean="0">
                <a:latin typeface="+mj-ea"/>
                <a:ea typeface="+mj-ea"/>
                <a:cs typeface="Tahoma" pitchFamily="34" charset="0"/>
              </a:rPr>
              <a:t>‘</a:t>
            </a:r>
            <a:r>
              <a:rPr lang="ko-KR" altLang="en-US" sz="1900" b="1" dirty="0" smtClean="0">
                <a:latin typeface="+mj-ea"/>
                <a:ea typeface="+mj-ea"/>
                <a:cs typeface="Tahoma" pitchFamily="34" charset="0"/>
              </a:rPr>
              <a:t>다양한 문화를 포용하며</a:t>
            </a:r>
            <a:r>
              <a:rPr lang="ko-KR" altLang="ko-KR" sz="1900" b="1" dirty="0" smtClean="0">
                <a:latin typeface="+mj-ea"/>
                <a:ea typeface="+mj-ea"/>
                <a:cs typeface="Tahoma" pitchFamily="34" charset="0"/>
              </a:rPr>
              <a:t>’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라는 대주제 아래 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‘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한국의 다양한 사회 구성원들과 그들의 문화에 대한 이해 그리고 보다 나은 다문화사회로 가는 길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’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에 대한 배움과 논의의 장을 마련할 계획입니다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. ‘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다문화 구성원들의 한국 사회에 대한 기대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’, ‘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다문화사회의 안착 방안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’, </a:t>
            </a:r>
            <a:r>
              <a:rPr lang="en-US" altLang="ko-KR" sz="1900" dirty="0" smtClean="0">
                <a:latin typeface="+mj-ea"/>
                <a:ea typeface="+mj-ea"/>
                <a:cs typeface="Tahoma" pitchFamily="34" charset="0"/>
              </a:rPr>
              <a:t>‘</a:t>
            </a:r>
            <a:r>
              <a:rPr lang="ko-KR" altLang="en-US" sz="1900" dirty="0" smtClean="0">
                <a:latin typeface="+mj-ea"/>
                <a:ea typeface="+mj-ea"/>
                <a:cs typeface="Tahoma" pitchFamily="34" charset="0"/>
              </a:rPr>
              <a:t>다문화사회의 잠재력</a:t>
            </a:r>
            <a:r>
              <a:rPr lang="en-US" altLang="ko-KR" sz="1900" dirty="0" smtClean="0">
                <a:latin typeface="+mj-ea"/>
                <a:ea typeface="+mj-ea"/>
                <a:cs typeface="Tahoma" pitchFamily="34" charset="0"/>
              </a:rPr>
              <a:t>’, </a:t>
            </a:r>
            <a:r>
              <a:rPr lang="en-US" altLang="ko-KR" sz="1900" dirty="0">
                <a:latin typeface="+mj-ea"/>
                <a:ea typeface="+mj-ea"/>
                <a:cs typeface="Tahoma" pitchFamily="34" charset="0"/>
              </a:rPr>
              <a:t>‘</a:t>
            </a:r>
            <a:r>
              <a:rPr lang="ko-KR" altLang="ko-KR" sz="1900" dirty="0">
                <a:latin typeface="+mj-ea"/>
                <a:ea typeface="+mj-ea"/>
                <a:cs typeface="Tahoma" pitchFamily="34" charset="0"/>
              </a:rPr>
              <a:t>다른 나라의 다문화주의</a:t>
            </a:r>
            <a:r>
              <a:rPr lang="en-US" altLang="ko-KR" sz="1900" dirty="0" smtClean="0">
                <a:latin typeface="+mj-ea"/>
                <a:ea typeface="+mj-ea"/>
                <a:cs typeface="Tahoma" pitchFamily="34" charset="0"/>
              </a:rPr>
              <a:t>’</a:t>
            </a:r>
            <a:r>
              <a:rPr lang="ko-KR" altLang="en-US" sz="1900" dirty="0" smtClean="0">
                <a:latin typeface="+mj-ea"/>
                <a:ea typeface="+mj-ea"/>
                <a:cs typeface="Tahoma" pitchFamily="34" charset="0"/>
              </a:rPr>
              <a:t>에 대한 전문가의 이야기를 듣고 참가자들과 아이디어를 공유하고자 합니다</a:t>
            </a:r>
            <a:r>
              <a:rPr lang="en-US" altLang="ko-KR" sz="1900" dirty="0" smtClean="0">
                <a:latin typeface="+mj-ea"/>
                <a:ea typeface="+mj-ea"/>
                <a:cs typeface="Tahoma" pitchFamily="34" charset="0"/>
              </a:rPr>
              <a:t>.</a:t>
            </a:r>
            <a:r>
              <a:rPr lang="ko-KR" altLang="en-US" sz="1800" dirty="0">
                <a:latin typeface="+mj-ea"/>
                <a:ea typeface="+mj-ea"/>
                <a:cs typeface="Tahoma" pitchFamily="34" charset="0"/>
              </a:rPr>
              <a:t> </a:t>
            </a:r>
            <a:endParaRPr lang="en-US" altLang="ko-KR" sz="1800" dirty="0" smtClean="0">
              <a:latin typeface="+mj-ea"/>
              <a:ea typeface="+mj-ea"/>
              <a:cs typeface="Tahoma" pitchFamily="34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인사말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5895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1580" y="560874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CONTENTS</a:t>
            </a:r>
            <a:endParaRPr lang="ko-KR" altLang="en-US" sz="4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1580" y="2348880"/>
            <a:ext cx="78848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solidFill>
                  <a:schemeClr val="bg1"/>
                </a:solidFill>
              </a:rPr>
              <a:t>KUNISA </a:t>
            </a:r>
            <a:r>
              <a:rPr lang="ko-KR" altLang="en-US" sz="2000" b="1" dirty="0">
                <a:solidFill>
                  <a:schemeClr val="bg1"/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…………………………………………………….4</a:t>
            </a:r>
          </a:p>
          <a:p>
            <a:pPr algn="just">
              <a:lnSpc>
                <a:spcPct val="200000"/>
              </a:lnSpc>
            </a:pP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KOLS 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2013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및 초청 연사</a:t>
            </a: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……………………………...…10</a:t>
            </a:r>
            <a:endParaRPr lang="en-US" altLang="ko-KR" sz="2000" b="1" dirty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</a:rPr>
              <a:t>과거 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KOLS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…………………………………………………20</a:t>
            </a:r>
          </a:p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solidFill>
                  <a:schemeClr val="bg1">
                    <a:lumMod val="65000"/>
                  </a:schemeClr>
                </a:solidFill>
              </a:rPr>
              <a:t>CONTACT INFO……………………………………….……..29</a:t>
            </a:r>
            <a:endParaRPr lang="ko-KR" alt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771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107504" y="-27384"/>
            <a:ext cx="7211144" cy="778098"/>
          </a:xfrm>
        </p:spPr>
        <p:txBody>
          <a:bodyPr>
            <a:normAutofit/>
          </a:bodyPr>
          <a:lstStyle/>
          <a:p>
            <a:pPr algn="l"/>
            <a:r>
              <a:rPr lang="en-US" altLang="ko-KR" sz="3200" dirty="0" smtClean="0">
                <a:solidFill>
                  <a:schemeClr val="bg1"/>
                </a:solidFill>
              </a:rPr>
              <a:t>KUNISA </a:t>
            </a:r>
            <a:r>
              <a:rPr lang="ko-KR" altLang="en-US" sz="2800" dirty="0" smtClean="0">
                <a:solidFill>
                  <a:schemeClr val="bg1"/>
                </a:solidFill>
              </a:rPr>
              <a:t>개요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88258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KUNISA </a:t>
            </a:r>
            <a:r>
              <a:rPr lang="ko-KR" altLang="en-US" sz="1600" b="1" dirty="0" smtClean="0"/>
              <a:t>소개</a:t>
            </a:r>
            <a:endParaRPr lang="ko-KR" altLang="en-US" sz="1600" b="1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4832080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구성</a:t>
            </a:r>
            <a:endParaRPr lang="ko-KR" altLang="en-US" sz="1600" b="1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488258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832080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458" name="AutoShape 2" descr="http://cyimg35.cyworld.com/common/file_down.asp?redirect=%2F350033%2F2011%2F7%2F11%2F77%2FDSC%5F3964%2E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9460" name="AutoShape 4" descr="http://cyimg35.cyworld.com/common/file_down.asp?redirect=%2F350033%2F2011%2F7%2F11%2F77%2FDSC%5F3964%2E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9462" name="AutoShape 6" descr="http://cyimg35.cyworld.com/common/file_down.asp?redirect=%2F350033%2F2011%2F7%2F11%2F77%2FDSC%5F3964%2E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aphicFrame>
        <p:nvGraphicFramePr>
          <p:cNvPr id="46" name="다이어그램 45"/>
          <p:cNvGraphicFramePr/>
          <p:nvPr>
            <p:extLst>
              <p:ext uri="{D42A27DB-BD31-4B8C-83A1-F6EECF244321}">
                <p14:modId xmlns:p14="http://schemas.microsoft.com/office/powerpoint/2010/main" xmlns="" val="1910768870"/>
              </p:ext>
            </p:extLst>
          </p:nvPr>
        </p:nvGraphicFramePr>
        <p:xfrm>
          <a:off x="4929190" y="1785926"/>
          <a:ext cx="3714776" cy="4091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42910" y="1785926"/>
            <a:ext cx="35283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/>
              <a:t>H</a:t>
            </a:r>
            <a:r>
              <a:rPr lang="en-US" altLang="ko-KR" sz="1200" dirty="0" smtClean="0"/>
              <a:t>arvard </a:t>
            </a:r>
            <a:r>
              <a:rPr lang="en-US" altLang="ko-KR" sz="1200" b="1" dirty="0" smtClean="0"/>
              <a:t>P</a:t>
            </a:r>
            <a:r>
              <a:rPr lang="en-US" altLang="ko-KR" sz="1200" dirty="0" smtClean="0"/>
              <a:t>roject for </a:t>
            </a:r>
            <a:r>
              <a:rPr lang="en-US" altLang="ko-KR" sz="1200" b="1" dirty="0" smtClean="0"/>
              <a:t>A</a:t>
            </a:r>
            <a:r>
              <a:rPr lang="en-US" altLang="ko-KR" sz="1200" dirty="0" smtClean="0"/>
              <a:t>sian and </a:t>
            </a:r>
            <a:r>
              <a:rPr lang="en-US" altLang="ko-KR" sz="1200" b="1" dirty="0" smtClean="0"/>
              <a:t>I</a:t>
            </a:r>
            <a:r>
              <a:rPr lang="en-US" altLang="ko-KR" sz="1200" dirty="0" smtClean="0"/>
              <a:t>nternational </a:t>
            </a:r>
            <a:r>
              <a:rPr lang="en-US" altLang="ko-KR" sz="1200" b="1" dirty="0" smtClean="0"/>
              <a:t>R</a:t>
            </a:r>
            <a:r>
              <a:rPr lang="en-US" altLang="ko-KR" sz="1200" dirty="0" smtClean="0"/>
              <a:t>elations(HPAIR)</a:t>
            </a:r>
            <a:r>
              <a:rPr lang="ko-KR" altLang="en-US" sz="1200" dirty="0" smtClean="0"/>
              <a:t>와 공식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협력 관계인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20</a:t>
            </a:r>
            <a:r>
              <a:rPr lang="ko-KR" altLang="en-US" sz="1200" dirty="0" smtClean="0"/>
              <a:t>명의 고려대 학부생들로 구성된 학회</a:t>
            </a:r>
            <a:r>
              <a:rPr lang="en-US" altLang="ko-KR" sz="1200" dirty="0" smtClean="0"/>
              <a:t>, </a:t>
            </a:r>
            <a:r>
              <a:rPr lang="ko-KR" altLang="en-US" sz="1200" b="1" dirty="0" smtClean="0"/>
              <a:t>현재 동아리 회원 수 </a:t>
            </a:r>
            <a:r>
              <a:rPr lang="en-US" altLang="ko-KR" sz="1200" b="1" dirty="0" smtClean="0"/>
              <a:t>100</a:t>
            </a:r>
            <a:r>
              <a:rPr lang="ko-KR" altLang="en-US" sz="1200" b="1" dirty="0" smtClean="0"/>
              <a:t>명 이상</a:t>
            </a:r>
            <a:r>
              <a:rPr lang="en-US" altLang="ko-KR" sz="12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1200" dirty="0" smtClean="0"/>
          </a:p>
          <a:p>
            <a:pPr algn="just">
              <a:lnSpc>
                <a:spcPct val="150000"/>
              </a:lnSpc>
            </a:pPr>
            <a:r>
              <a:rPr lang="en-US" altLang="ko-KR" sz="1200" dirty="0" smtClean="0"/>
              <a:t>2005</a:t>
            </a:r>
            <a:r>
              <a:rPr lang="ko-KR" altLang="en-US" sz="1200" dirty="0" smtClean="0"/>
              <a:t>년부터 한국 및 외국의 대학생들과 함께 다양한 국제 이슈에 대해 토론하는 고려대학교 대표 강연회 </a:t>
            </a:r>
            <a:r>
              <a:rPr lang="en-US" altLang="ko-KR" sz="1200" b="1" dirty="0" smtClean="0"/>
              <a:t>KOLS (KUNISA Open Lecture Series) </a:t>
            </a:r>
            <a:r>
              <a:rPr lang="ko-KR" altLang="en-US" sz="1200" dirty="0" smtClean="0"/>
              <a:t>주최 </a:t>
            </a:r>
            <a:endParaRPr lang="en-US" altLang="ko-KR" sz="1200" dirty="0" smtClean="0"/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878" y="4425050"/>
            <a:ext cx="348918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1334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48264" y="6416280"/>
            <a:ext cx="2133600" cy="365125"/>
          </a:xfrm>
        </p:spPr>
        <p:txBody>
          <a:bodyPr/>
          <a:lstStyle/>
          <a:p>
            <a:fld id="{7A42144E-80A9-4691-8A39-4F8C1466626E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15" name="텍스트 개체 틀 3"/>
          <p:cNvSpPr txBox="1">
            <a:spLocks/>
          </p:cNvSpPr>
          <p:nvPr/>
        </p:nvSpPr>
        <p:spPr>
          <a:xfrm>
            <a:off x="144265" y="80249"/>
            <a:ext cx="4740275" cy="744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smtClean="0"/>
              <a:t>주요 활동</a:t>
            </a:r>
            <a:endParaRPr lang="ko-KR" altLang="en-US" sz="2800" dirty="0"/>
          </a:p>
        </p:txBody>
      </p:sp>
      <p:sp>
        <p:nvSpPr>
          <p:cNvPr id="16" name="모서리가 둥근 직사각형 5"/>
          <p:cNvSpPr/>
          <p:nvPr/>
        </p:nvSpPr>
        <p:spPr>
          <a:xfrm>
            <a:off x="488258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학술</a:t>
            </a:r>
            <a:r>
              <a:rPr lang="en-US" altLang="ko-KR" sz="1600" b="1" dirty="0" smtClean="0"/>
              <a:t>(Studies)</a:t>
            </a:r>
            <a:endParaRPr lang="ko-KR" altLang="en-US" sz="1600" b="1" dirty="0"/>
          </a:p>
        </p:txBody>
      </p:sp>
      <p:sp>
        <p:nvSpPr>
          <p:cNvPr id="17" name="모서리가 둥근 직사각형 7"/>
          <p:cNvSpPr/>
          <p:nvPr/>
        </p:nvSpPr>
        <p:spPr>
          <a:xfrm>
            <a:off x="488258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18" name="모서리가 둥근 직사각형 8"/>
          <p:cNvSpPr/>
          <p:nvPr/>
        </p:nvSpPr>
        <p:spPr>
          <a:xfrm>
            <a:off x="4837996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11560" y="2247838"/>
            <a:ext cx="3603250" cy="195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자체 세미나 워크북 제작</a:t>
            </a:r>
            <a:endParaRPr lang="en-US" altLang="ko-KR" sz="1200" dirty="0" smtClean="0"/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000" dirty="0" smtClean="0"/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사회</a:t>
            </a:r>
            <a:r>
              <a:rPr lang="ko-KR" altLang="en-US" sz="1200" dirty="0" smtClean="0">
                <a:sym typeface="Wingdings"/>
              </a:rPr>
              <a:t>경제문화정치법환경 등 다양한 주제로     매주 월</a:t>
            </a:r>
            <a:r>
              <a:rPr lang="en-US" altLang="ko-KR" sz="1200" dirty="0" smtClean="0">
                <a:sym typeface="Wingdings"/>
              </a:rPr>
              <a:t>,</a:t>
            </a:r>
            <a:r>
              <a:rPr lang="ko-KR" altLang="en-US" sz="1200" dirty="0" smtClean="0">
                <a:sym typeface="Wingdings"/>
              </a:rPr>
              <a:t>수 </a:t>
            </a:r>
            <a:r>
              <a:rPr lang="en-US" altLang="ko-KR" sz="1200" b="1" dirty="0" smtClean="0">
                <a:sym typeface="Wingdings"/>
              </a:rPr>
              <a:t>2</a:t>
            </a:r>
            <a:r>
              <a:rPr lang="ko-KR" altLang="en-US" sz="1200" b="1" dirty="0" smtClean="0">
                <a:sym typeface="Wingdings"/>
              </a:rPr>
              <a:t>회 세미나 및 영어 토론 진행</a:t>
            </a:r>
            <a:endParaRPr lang="en-US" altLang="ko-KR" sz="1200" b="1" dirty="0" smtClean="0">
              <a:sym typeface="Wingdings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000" dirty="0" smtClean="0">
              <a:sym typeface="Wingdings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sym typeface="Wingdings"/>
              </a:rPr>
              <a:t>프레젠테이션과 토론</a:t>
            </a:r>
            <a:r>
              <a:rPr lang="en-US" altLang="ko-KR" sz="1200" dirty="0" smtClean="0">
                <a:sym typeface="Wingdings"/>
              </a:rPr>
              <a:t>, </a:t>
            </a:r>
            <a:r>
              <a:rPr lang="ko-KR" altLang="en-US" sz="1200" dirty="0" smtClean="0">
                <a:sym typeface="Wingdings"/>
              </a:rPr>
              <a:t>모의 회의</a:t>
            </a:r>
            <a:r>
              <a:rPr lang="en-US" altLang="ko-KR" sz="1200" dirty="0" smtClean="0">
                <a:sym typeface="Wingdings"/>
              </a:rPr>
              <a:t>, </a:t>
            </a:r>
            <a:r>
              <a:rPr lang="ko-KR" altLang="en-US" sz="1200" dirty="0" smtClean="0">
                <a:sym typeface="Wingdings"/>
              </a:rPr>
              <a:t>가상 대담</a:t>
            </a:r>
            <a:r>
              <a:rPr lang="en-US" altLang="ko-KR" sz="1200" dirty="0" smtClean="0">
                <a:sym typeface="Wingdings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altLang="ko-KR" sz="1200" dirty="0">
                <a:sym typeface="Wingdings"/>
              </a:rPr>
              <a:t> </a:t>
            </a:r>
            <a:r>
              <a:rPr lang="en-US" altLang="ko-KR" sz="1200" dirty="0" smtClean="0">
                <a:sym typeface="Wingdings"/>
              </a:rPr>
              <a:t>  </a:t>
            </a:r>
            <a:r>
              <a:rPr lang="ko-KR" altLang="en-US" sz="1200" dirty="0" smtClean="0">
                <a:sym typeface="Wingdings"/>
              </a:rPr>
              <a:t>시청각 자료 감상 등의 방식으로 진행 </a:t>
            </a:r>
            <a:endParaRPr lang="en-US" altLang="ko-KR" sz="1200" dirty="0" smtClean="0">
              <a:sym typeface="Wingdings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/>
                    </a14:imgEffect>
                    <a14:imgEffect>
                      <a14:sharpenSoften amount="-68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819093" y="1671262"/>
            <a:ext cx="3569329" cy="4494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 별 정기 세미나</a:t>
            </a:r>
            <a:endParaRPr lang="ko-KR" alt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788024" y="1628800"/>
            <a:ext cx="3603250" cy="4553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The Heated Controversy over the Investor-State Dispute (ISD) clause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Investment in Latin America by South Korean Companies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SNS, Is it a Good Way to Promote Democracy?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Can Criminal Law be Applied to Prostitution?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International competitiveness: patent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Fair </a:t>
            </a:r>
            <a:r>
              <a:rPr lang="en-US" altLang="ko-KR" sz="1300" b="1" spc="-110" dirty="0" err="1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Globaliation</a:t>
            </a: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 with international labor standard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All about ODA (Official Development Assistance)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300" b="1" spc="-110" dirty="0" smtClean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Should affirmative action policies, which give preferential treatment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29190" y="112955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2013 1</a:t>
            </a:r>
            <a:r>
              <a:rPr lang="ko-KR" altLang="en-US" b="1" dirty="0" smtClean="0"/>
              <a:t>학기 세미나 주제 </a:t>
            </a:r>
            <a:endParaRPr lang="ko-KR" alt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69785" y="4432853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KUNISA Perspectives </a:t>
            </a:r>
            <a:r>
              <a:rPr lang="ko-KR" altLang="en-US" b="1" dirty="0" smtClean="0"/>
              <a:t>발간</a:t>
            </a:r>
            <a:endParaRPr lang="ko-KR" alt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11560" y="4941168"/>
            <a:ext cx="3603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세미나 주제와 관련한 </a:t>
            </a:r>
            <a:r>
              <a:rPr lang="en-US" altLang="ko-KR" sz="1200" dirty="0" smtClean="0"/>
              <a:t>KUNISA </a:t>
            </a:r>
            <a:r>
              <a:rPr lang="ko-KR" altLang="en-US" sz="1200" dirty="0" smtClean="0"/>
              <a:t>및 </a:t>
            </a:r>
            <a:r>
              <a:rPr lang="en-US" altLang="ko-KR" sz="1200" dirty="0" smtClean="0"/>
              <a:t>Alumni</a:t>
            </a:r>
            <a:r>
              <a:rPr lang="ko-KR" altLang="en-US" sz="1200" dirty="0" smtClean="0"/>
              <a:t>의 영문 논문을 정리하여 자체 간행물로 발간   </a:t>
            </a:r>
            <a:endParaRPr lang="en-US" altLang="ko-KR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25072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6948264" y="6416280"/>
            <a:ext cx="2133600" cy="365125"/>
          </a:xfrm>
        </p:spPr>
        <p:txBody>
          <a:bodyPr/>
          <a:lstStyle/>
          <a:p>
            <a:fld id="{7A42144E-80A9-4691-8A39-4F8C1466626E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17" name="텍스트 개체 틀 3"/>
          <p:cNvSpPr txBox="1">
            <a:spLocks/>
          </p:cNvSpPr>
          <p:nvPr/>
        </p:nvSpPr>
        <p:spPr>
          <a:xfrm>
            <a:off x="144265" y="80249"/>
            <a:ext cx="4740275" cy="744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800" smtClean="0"/>
              <a:t>주요 활동</a:t>
            </a:r>
            <a:endParaRPr lang="ko-KR" altLang="en-US" sz="2800" dirty="0"/>
          </a:p>
        </p:txBody>
      </p:sp>
      <p:sp>
        <p:nvSpPr>
          <p:cNvPr id="18" name="모서리가 둥근 직사각형 5"/>
          <p:cNvSpPr/>
          <p:nvPr/>
        </p:nvSpPr>
        <p:spPr>
          <a:xfrm>
            <a:off x="488258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활동</a:t>
            </a:r>
            <a:r>
              <a:rPr lang="en-US" altLang="ko-KR" sz="1600" b="1" dirty="0" smtClean="0"/>
              <a:t>(Activities)</a:t>
            </a:r>
            <a:endParaRPr lang="ko-KR" altLang="en-US" sz="1600" b="1" dirty="0"/>
          </a:p>
        </p:txBody>
      </p:sp>
      <p:sp>
        <p:nvSpPr>
          <p:cNvPr id="19" name="모서리가 둥근 직사각형 7"/>
          <p:cNvSpPr/>
          <p:nvPr/>
        </p:nvSpPr>
        <p:spPr>
          <a:xfrm>
            <a:off x="488258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0" name="모서리가 둥근 직사각형 8"/>
          <p:cNvSpPr/>
          <p:nvPr/>
        </p:nvSpPr>
        <p:spPr>
          <a:xfrm>
            <a:off x="4837996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642910" y="2638593"/>
            <a:ext cx="3357586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300" dirty="0" smtClean="0"/>
              <a:t>고려대학교 </a:t>
            </a:r>
            <a:r>
              <a:rPr lang="ko-KR" altLang="en-US" sz="1300" b="1" dirty="0" smtClean="0"/>
              <a:t>대표 국제이슈 관련 강연회</a:t>
            </a:r>
            <a:endParaRPr lang="en-US" altLang="ko-KR" sz="1300" b="1" dirty="0" smtClean="0"/>
          </a:p>
          <a:p>
            <a:pPr marL="171450" indent="-171450">
              <a:lnSpc>
                <a:spcPct val="150000"/>
              </a:lnSpc>
            </a:pPr>
            <a:endParaRPr lang="en-US" altLang="ko-KR" sz="1300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300" dirty="0" smtClean="0"/>
              <a:t>국제관계의 다양한 이슈에 대해 학자</a:t>
            </a:r>
            <a:r>
              <a:rPr lang="en-US" altLang="ko-KR" sz="13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</a:t>
            </a:r>
            <a:r>
              <a:rPr lang="ko-KR" altLang="en-US" sz="1300" dirty="0" smtClean="0"/>
              <a:t>각국 대사를 비롯한</a:t>
            </a:r>
            <a:r>
              <a:rPr lang="en-US" altLang="ko-KR" sz="1300" dirty="0" smtClean="0"/>
              <a:t> </a:t>
            </a:r>
            <a:r>
              <a:rPr lang="ko-KR" altLang="en-US" sz="1300" dirty="0" smtClean="0"/>
              <a:t>외교관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기업인</a:t>
            </a:r>
            <a:r>
              <a:rPr lang="en-US" altLang="ko-KR" sz="13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300" dirty="0"/>
              <a:t> </a:t>
            </a:r>
            <a:r>
              <a:rPr lang="en-US" altLang="ko-KR" sz="1300" dirty="0" smtClean="0"/>
              <a:t>  </a:t>
            </a:r>
            <a:r>
              <a:rPr lang="ko-KR" altLang="en-US" sz="1300" b="1" dirty="0" smtClean="0"/>
              <a:t>저명 인사 등이 연사로 섭외</a:t>
            </a:r>
            <a:endParaRPr lang="en-US" altLang="ko-KR" sz="1300" b="1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300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300" dirty="0" smtClean="0"/>
              <a:t>매년 여름 </a:t>
            </a:r>
            <a:r>
              <a:rPr lang="en-US" altLang="ko-KR" sz="1300" dirty="0" smtClean="0"/>
              <a:t>2~3</a:t>
            </a:r>
            <a:r>
              <a:rPr lang="ko-KR" altLang="en-US" sz="1300" dirty="0" smtClean="0"/>
              <a:t>일간 진행 </a:t>
            </a:r>
            <a:endParaRPr lang="en-US" altLang="ko-KR" sz="1300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300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300" b="1" dirty="0" smtClean="0"/>
              <a:t>교내외 대학생 이외에도 미국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중국</a:t>
            </a:r>
            <a:r>
              <a:rPr lang="en-US" altLang="ko-KR" sz="1300" b="1" dirty="0" smtClean="0"/>
              <a:t>, </a:t>
            </a:r>
            <a:r>
              <a:rPr lang="ko-KR" altLang="en-US" sz="1300" b="1" dirty="0" smtClean="0"/>
              <a:t>일본 등 다양한 국적 참가자로 구성 </a:t>
            </a:r>
            <a:endParaRPr lang="en-US" altLang="ko-KR" sz="1300" b="1" dirty="0" smtClean="0"/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1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614980" y="1844824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KOLS </a:t>
            </a:r>
            <a:r>
              <a:rPr lang="ko-KR" altLang="en-US" b="1" dirty="0" smtClean="0"/>
              <a:t>개최 </a:t>
            </a:r>
            <a:endParaRPr lang="en-US" altLang="ko-KR" b="1" dirty="0" smtClean="0"/>
          </a:p>
          <a:p>
            <a:r>
              <a:rPr lang="en-US" altLang="ko-KR" sz="1400" b="1" dirty="0" smtClean="0"/>
              <a:t>(KUNISA Open Lecture Series)</a:t>
            </a:r>
          </a:p>
        </p:txBody>
      </p:sp>
      <p:sp>
        <p:nvSpPr>
          <p:cNvPr id="23" name="AutoShape 2" descr="http://cyimg35.cyworld.com/common/file_down.asp?redirect=%2F350014%2F2011%2F7%2F10%2F67%2FDSC%5F3889%2E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2" name="그림 11" descr="EMB000016548d5d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328"/>
          <a:stretch/>
        </p:blipFill>
        <p:spPr bwMode="auto">
          <a:xfrm>
            <a:off x="5127710" y="4082122"/>
            <a:ext cx="3117408" cy="208318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3" name="그림 12" descr="C:\Users\동욱\다운로드\IMG_0232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85"/>
          <a:stretch/>
        </p:blipFill>
        <p:spPr bwMode="auto">
          <a:xfrm>
            <a:off x="5123774" y="1722806"/>
            <a:ext cx="3120634" cy="228225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25072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144265" y="80249"/>
            <a:ext cx="4740275" cy="744537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주요 활동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88258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활동</a:t>
            </a:r>
            <a:r>
              <a:rPr lang="en-US" altLang="ko-KR" sz="1600" b="1" dirty="0" smtClean="0"/>
              <a:t>(Activities)</a:t>
            </a:r>
            <a:endParaRPr lang="ko-KR" altLang="en-US" sz="1600" b="1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488258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837996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하버드대와의 </a:t>
            </a:r>
            <a:r>
              <a:rPr lang="ko-KR" altLang="en-US" b="1" dirty="0" err="1" smtClean="0"/>
              <a:t>파트너십</a:t>
            </a:r>
            <a:endParaRPr lang="ko-KR" alt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98958" y="2273637"/>
            <a:ext cx="3372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100" dirty="0" smtClean="0"/>
              <a:t>하버드대학교의 아시아 </a:t>
            </a:r>
            <a:r>
              <a:rPr lang="ko-KR" altLang="en-US" sz="1100" dirty="0" err="1" smtClean="0"/>
              <a:t>컨퍼런스인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HPAIR</a:t>
            </a:r>
          </a:p>
          <a:p>
            <a:pPr marL="171450" indent="-171450" algn="just">
              <a:lnSpc>
                <a:spcPct val="150000"/>
              </a:lnSpc>
            </a:pPr>
            <a:r>
              <a:rPr lang="en-US" altLang="ko-KR" sz="1100" dirty="0" smtClean="0"/>
              <a:t>  (Harvard Project for Asia and International Relations)</a:t>
            </a:r>
            <a:r>
              <a:rPr lang="ko-KR" altLang="en-US" sz="1100" dirty="0" smtClean="0"/>
              <a:t>와 </a:t>
            </a:r>
            <a:r>
              <a:rPr lang="ko-KR" altLang="en-US" sz="1100" b="1" dirty="0" smtClean="0"/>
              <a:t>파트너십 체결</a:t>
            </a:r>
            <a:endParaRPr lang="en-US" altLang="ko-KR" sz="1100" b="1" dirty="0" smtClean="0"/>
          </a:p>
          <a:p>
            <a:pPr marL="171450" indent="-171450" algn="just">
              <a:lnSpc>
                <a:spcPct val="150000"/>
              </a:lnSpc>
            </a:pPr>
            <a:endParaRPr lang="en-US" altLang="ko-KR" sz="1100" dirty="0"/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224" y="3071810"/>
            <a:ext cx="3071834" cy="2979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4985238" y="1785926"/>
            <a:ext cx="33729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100" dirty="0" smtClean="0"/>
              <a:t>HPAIR </a:t>
            </a:r>
            <a:r>
              <a:rPr lang="ko-KR" altLang="en-US" sz="1100" dirty="0" smtClean="0"/>
              <a:t>참여로 </a:t>
            </a:r>
            <a:r>
              <a:rPr lang="ko-KR" altLang="en-US" sz="1100" b="1" dirty="0" smtClean="0"/>
              <a:t>외국의 학생국제학술단체</a:t>
            </a:r>
            <a:r>
              <a:rPr lang="ko-KR" altLang="en-US" sz="1100" dirty="0" smtClean="0"/>
              <a:t>들과 </a:t>
            </a:r>
            <a:endParaRPr lang="en-US" altLang="ko-KR" sz="1100" dirty="0" smtClean="0"/>
          </a:p>
          <a:p>
            <a:pPr marL="171450" indent="-171450" algn="just">
              <a:lnSpc>
                <a:spcPct val="150000"/>
              </a:lnSpc>
            </a:pPr>
            <a:r>
              <a:rPr lang="en-US" altLang="ko-KR" sz="1100" dirty="0" smtClean="0"/>
              <a:t>   </a:t>
            </a:r>
            <a:r>
              <a:rPr lang="ko-KR" altLang="en-US" sz="1100" dirty="0" smtClean="0"/>
              <a:t>네트워크 형성</a:t>
            </a:r>
            <a:endParaRPr lang="en-US" altLang="ko-KR" sz="1100" dirty="0" smtClean="0"/>
          </a:p>
          <a:p>
            <a:pPr marL="171450" indent="-171450" algn="just">
              <a:lnSpc>
                <a:spcPct val="150000"/>
              </a:lnSpc>
            </a:pPr>
            <a:endParaRPr lang="en-US" altLang="ko-KR" sz="1100" dirty="0"/>
          </a:p>
        </p:txBody>
      </p:sp>
      <p:pic>
        <p:nvPicPr>
          <p:cNvPr id="35844" name="Picture 4" descr="https://fbcdn-sphotos-a.akamaihd.net/hphotos-ak-snc7/416807_372556106101403_169722666384749_1294749_210819301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357430"/>
            <a:ext cx="2714644" cy="1804108"/>
          </a:xfrm>
          <a:prstGeom prst="rect">
            <a:avLst/>
          </a:prstGeom>
          <a:noFill/>
        </p:spPr>
      </p:pic>
      <p:pic>
        <p:nvPicPr>
          <p:cNvPr id="35846" name="Picture 6" descr="https://fbcdn-sphotos-a.akamaihd.net/hphotos-ak-snc7/426966_372562172767463_169722666384749_1294953_1643167661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4191005"/>
            <a:ext cx="2714644" cy="1809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5072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144265" y="80249"/>
            <a:ext cx="4740275" cy="744537"/>
          </a:xfrm>
        </p:spPr>
        <p:txBody>
          <a:bodyPr>
            <a:normAutofit/>
          </a:bodyPr>
          <a:lstStyle/>
          <a:p>
            <a:r>
              <a:rPr lang="ko-KR" altLang="en-US" sz="2800" dirty="0" smtClean="0"/>
              <a:t>주요 활동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88258" y="1124744"/>
            <a:ext cx="408374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연계</a:t>
            </a:r>
            <a:r>
              <a:rPr lang="ko-KR" altLang="en-US" sz="1600" b="1" dirty="0" smtClean="0">
                <a:latin typeface="굴림"/>
                <a:ea typeface="굴림"/>
              </a:rPr>
              <a:t>ㆍ교류 </a:t>
            </a:r>
            <a:r>
              <a:rPr lang="en-US" altLang="ko-KR" sz="1600" b="1" dirty="0" smtClean="0"/>
              <a:t>(Networking)</a:t>
            </a:r>
            <a:endParaRPr lang="ko-KR" altLang="en-US" sz="1600" b="1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488258" y="1671262"/>
            <a:ext cx="4083742" cy="4566050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837996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1560" y="1714265"/>
            <a:ext cx="39604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연세대 </a:t>
            </a:r>
            <a:r>
              <a:rPr lang="en-US" altLang="ko-KR" b="1" dirty="0" smtClean="0"/>
              <a:t>YNEAN  </a:t>
            </a:r>
            <a:r>
              <a:rPr lang="en-US" altLang="ko-KR" sz="1600" dirty="0" smtClean="0">
                <a:hlinkClick r:id="rId2"/>
              </a:rPr>
              <a:t>www.nean.org</a:t>
            </a:r>
            <a:endParaRPr lang="en-US" altLang="ko-KR" sz="1200" dirty="0"/>
          </a:p>
          <a:p>
            <a:endParaRPr lang="en-US" altLang="ko-KR" sz="1400" b="1" dirty="0" smtClean="0"/>
          </a:p>
          <a:p>
            <a:pPr lvl="1"/>
            <a:r>
              <a:rPr lang="ko-KR" altLang="en-US" sz="1400" dirty="0" smtClean="0"/>
              <a:t>동북아시아 네트워크 포럼</a:t>
            </a:r>
            <a:endParaRPr lang="en-US" altLang="ko-KR" sz="1400" dirty="0" smtClean="0"/>
          </a:p>
          <a:p>
            <a:pPr lvl="1"/>
            <a:r>
              <a:rPr lang="en-US" altLang="ko-KR" sz="1400" dirty="0" smtClean="0"/>
              <a:t>Northeast Asia Network</a:t>
            </a:r>
          </a:p>
          <a:p>
            <a:endParaRPr lang="en-US" altLang="ko-KR" b="1" dirty="0" smtClean="0"/>
          </a:p>
          <a:p>
            <a:r>
              <a:rPr lang="ko-KR" altLang="en-US" b="1" dirty="0" smtClean="0"/>
              <a:t>카이스트 </a:t>
            </a:r>
            <a:r>
              <a:rPr lang="en-US" altLang="ko-KR" b="1" dirty="0" smtClean="0"/>
              <a:t>ICISTS </a:t>
            </a:r>
            <a:r>
              <a:rPr lang="en-US" altLang="ko-KR" sz="1600" dirty="0" smtClean="0">
                <a:hlinkClick r:id="rId3"/>
              </a:rPr>
              <a:t>www.icists.org</a:t>
            </a:r>
            <a:endParaRPr lang="en-US" altLang="ko-KR" b="1" dirty="0" smtClean="0"/>
          </a:p>
          <a:p>
            <a:endParaRPr lang="en-US" altLang="ko-KR" sz="1400" b="1" dirty="0" smtClean="0"/>
          </a:p>
          <a:p>
            <a:pPr lvl="1"/>
            <a:r>
              <a:rPr lang="en-US" altLang="ko-KR" sz="1400" dirty="0" smtClean="0"/>
              <a:t>International Conference for the Integration of Science and Technology into Society</a:t>
            </a:r>
          </a:p>
          <a:p>
            <a:endParaRPr lang="en-US" altLang="ko-KR" b="1" dirty="0" smtClean="0"/>
          </a:p>
          <a:p>
            <a:r>
              <a:rPr lang="ko-KR" altLang="en-US" b="1" dirty="0" smtClean="0"/>
              <a:t>성균관대 </a:t>
            </a:r>
            <a:r>
              <a:rPr lang="en-US" altLang="ko-KR" b="1" dirty="0" smtClean="0"/>
              <a:t>HAN-ON </a:t>
            </a:r>
            <a:r>
              <a:rPr lang="en-US" altLang="ko-KR" sz="1400" dirty="0" smtClean="0">
                <a:hlinkClick r:id="rId4"/>
              </a:rPr>
              <a:t>www.han-on.org</a:t>
            </a:r>
            <a:endParaRPr lang="en-US" altLang="ko-KR" sz="1400" b="1" dirty="0" smtClean="0"/>
          </a:p>
          <a:p>
            <a:endParaRPr lang="en-US" altLang="ko-KR" sz="1400" dirty="0" smtClean="0"/>
          </a:p>
          <a:p>
            <a:pPr lvl="1"/>
            <a:r>
              <a:rPr lang="en-US" altLang="ko-KR" sz="1400" dirty="0" smtClean="0"/>
              <a:t>Everything on Korea</a:t>
            </a:r>
          </a:p>
          <a:p>
            <a:endParaRPr lang="en-US" altLang="ko-KR" sz="1600" dirty="0" smtClean="0"/>
          </a:p>
          <a:p>
            <a:r>
              <a:rPr lang="ko-KR" altLang="en-US" b="1" dirty="0" smtClean="0"/>
              <a:t>숙명여대 </a:t>
            </a:r>
            <a:r>
              <a:rPr lang="en-US" altLang="ko-KR" b="1" dirty="0" smtClean="0"/>
              <a:t>SM-PAIR </a:t>
            </a:r>
            <a:r>
              <a:rPr lang="en-US" altLang="ko-KR" sz="1400" dirty="0" smtClean="0">
                <a:hlinkClick r:id="rId5"/>
              </a:rPr>
              <a:t>www.smpair.org</a:t>
            </a:r>
            <a:endParaRPr lang="en-US" altLang="ko-KR" b="1" dirty="0" smtClean="0"/>
          </a:p>
          <a:p>
            <a:pPr lvl="1"/>
            <a:endParaRPr lang="en-US" altLang="ko-KR" sz="1200" dirty="0" smtClean="0"/>
          </a:p>
          <a:p>
            <a:pPr lvl="1"/>
            <a:r>
              <a:rPr lang="en-US" altLang="ko-KR" sz="1400" dirty="0" err="1" smtClean="0"/>
              <a:t>SookMyung</a:t>
            </a:r>
            <a:r>
              <a:rPr lang="en-US" altLang="ko-KR" sz="1400" dirty="0" smtClean="0"/>
              <a:t> </a:t>
            </a:r>
            <a:r>
              <a:rPr lang="en-US" altLang="ko-KR" sz="1400" dirty="0"/>
              <a:t>Project for Asian and International </a:t>
            </a:r>
            <a:r>
              <a:rPr lang="en-US" altLang="ko-KR" sz="1400" dirty="0" smtClean="0"/>
              <a:t>Relations</a:t>
            </a:r>
          </a:p>
          <a:p>
            <a:endParaRPr lang="ko-KR" alt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004048" y="1844824"/>
            <a:ext cx="3528392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b="1" dirty="0"/>
              <a:t>매 </a:t>
            </a:r>
            <a:r>
              <a:rPr lang="ko-KR" altLang="en-US" b="1" dirty="0" smtClean="0"/>
              <a:t>학기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회 전체 워크샵</a:t>
            </a:r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(</a:t>
            </a:r>
            <a:r>
              <a:rPr lang="ko-KR" altLang="en-US" b="1" dirty="0" smtClean="0"/>
              <a:t>총 </a:t>
            </a:r>
            <a:r>
              <a:rPr lang="en-US" altLang="ko-KR" b="1" dirty="0" smtClean="0"/>
              <a:t>100</a:t>
            </a:r>
            <a:r>
              <a:rPr lang="ko-KR" altLang="en-US" b="1" dirty="0" smtClean="0"/>
              <a:t>여명 규</a:t>
            </a:r>
            <a:r>
              <a:rPr lang="ko-KR" altLang="en-US" b="1" dirty="0"/>
              <a:t>모</a:t>
            </a:r>
            <a:r>
              <a:rPr lang="en-US" altLang="ko-KR" b="1" dirty="0" smtClean="0"/>
              <a:t>)</a:t>
            </a:r>
          </a:p>
          <a:p>
            <a:endParaRPr lang="en-US" altLang="ko-KR" sz="1100" b="1" dirty="0" smtClean="0"/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리쿠리팅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연사 섭외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홍보 방법</a:t>
            </a:r>
            <a:r>
              <a:rPr lang="en-US" altLang="ko-KR" sz="1400" b="1" dirty="0" smtClean="0"/>
              <a:t>,</a:t>
            </a:r>
          </a:p>
          <a:p>
            <a:r>
              <a:rPr lang="en-US" altLang="ko-KR" sz="1400" b="1" dirty="0"/>
              <a:t> </a:t>
            </a:r>
            <a:r>
              <a:rPr lang="en-US" altLang="ko-KR" sz="1400" b="1" dirty="0" smtClean="0"/>
              <a:t>   </a:t>
            </a:r>
            <a:r>
              <a:rPr lang="ko-KR" altLang="en-US" sz="1400" b="1" dirty="0" smtClean="0"/>
              <a:t>컨퍼런스 프로그램 등에 대하여 논의</a:t>
            </a:r>
            <a:endParaRPr lang="en-US" altLang="ko-KR" sz="1400" b="1" dirty="0" smtClean="0"/>
          </a:p>
          <a:p>
            <a:endParaRPr lang="en-US" altLang="ko-KR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b="1" dirty="0"/>
              <a:t>각 </a:t>
            </a:r>
            <a:r>
              <a:rPr lang="ko-KR" altLang="en-US" b="1" dirty="0" smtClean="0"/>
              <a:t>단체의 학술 컨퍼런스</a:t>
            </a:r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행사 지원협력 및 참가</a:t>
            </a:r>
            <a:endParaRPr lang="en-US" altLang="ko-KR" b="1" dirty="0" smtClean="0"/>
          </a:p>
          <a:p>
            <a:endParaRPr lang="en-US" altLang="ko-KR" sz="1050" b="1" dirty="0" smtClean="0"/>
          </a:p>
          <a:p>
            <a:r>
              <a:rPr lang="en-US" altLang="ko-KR" b="1" dirty="0" smtClean="0"/>
              <a:t>  (2</a:t>
            </a:r>
            <a:r>
              <a:rPr lang="ko-KR" altLang="en-US" b="1" dirty="0" smtClean="0"/>
              <a:t>월 中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연세대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숙명여대</a:t>
            </a:r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8</a:t>
            </a:r>
            <a:r>
              <a:rPr lang="ko-KR" altLang="en-US" b="1" dirty="0" smtClean="0"/>
              <a:t>월 中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카이스트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성균관대</a:t>
            </a:r>
            <a:r>
              <a:rPr lang="en-US" altLang="ko-KR" b="1" dirty="0" smtClean="0"/>
              <a:t>)</a:t>
            </a:r>
          </a:p>
          <a:p>
            <a:endParaRPr lang="en-US" altLang="ko-KR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b="1" dirty="0" smtClean="0"/>
              <a:t>각 단체의 </a:t>
            </a:r>
            <a:r>
              <a:rPr lang="en-US" altLang="ko-KR" b="1" dirty="0" smtClean="0"/>
              <a:t>SNS </a:t>
            </a:r>
            <a:r>
              <a:rPr lang="ko-KR" altLang="en-US" b="1" dirty="0" smtClean="0"/>
              <a:t>및</a:t>
            </a:r>
            <a:endParaRPr lang="en-US" altLang="ko-KR" b="1" dirty="0" smtClean="0"/>
          </a:p>
          <a:p>
            <a:r>
              <a:rPr lang="en-US" altLang="ko-KR" b="1" dirty="0"/>
              <a:t> </a:t>
            </a:r>
            <a:r>
              <a:rPr lang="en-US" altLang="ko-KR" b="1" dirty="0" smtClean="0"/>
              <a:t>   </a:t>
            </a:r>
            <a:r>
              <a:rPr lang="ko-KR" altLang="en-US" b="1" dirty="0" smtClean="0"/>
              <a:t>대학 캠퍼스 홍보 협력</a:t>
            </a:r>
            <a:endParaRPr lang="en-US" altLang="ko-KR" b="1" dirty="0" smtClean="0"/>
          </a:p>
          <a:p>
            <a:endParaRPr lang="en-US" altLang="ko-KR" dirty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xmlns="" val="64798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1580" y="560874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CONTENTS</a:t>
            </a:r>
            <a:endParaRPr lang="ko-KR" altLang="en-US" sz="4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1580" y="2348880"/>
            <a:ext cx="78128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KUNISA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…………………………………………………….4</a:t>
            </a:r>
            <a:endParaRPr lang="en-US" altLang="ko-KR" sz="20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altLang="ko-KR" sz="2000" b="1" dirty="0">
                <a:solidFill>
                  <a:schemeClr val="bg1"/>
                </a:solidFill>
              </a:rPr>
              <a:t>KOLS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2013 </a:t>
            </a:r>
            <a:r>
              <a:rPr lang="ko-KR" altLang="en-US" sz="2000" b="1" dirty="0">
                <a:solidFill>
                  <a:schemeClr val="bg1"/>
                </a:solidFill>
              </a:rPr>
              <a:t>및 초청 연사</a:t>
            </a:r>
            <a:r>
              <a:rPr lang="en-US" altLang="ko-KR" sz="2000" b="1" dirty="0">
                <a:solidFill>
                  <a:schemeClr val="bg1"/>
                </a:solidFill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……………………………...…10</a:t>
            </a:r>
            <a:endParaRPr lang="en-US" altLang="ko-KR" sz="2000" b="1" dirty="0">
              <a:solidFill>
                <a:schemeClr val="bg1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</a:rPr>
              <a:t>과거 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KOLS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…………………………………………………20</a:t>
            </a:r>
          </a:p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solidFill>
                  <a:schemeClr val="bg1">
                    <a:lumMod val="65000"/>
                  </a:schemeClr>
                </a:solidFill>
              </a:rPr>
              <a:t>CONTACT INFO……………………………………….……..29</a:t>
            </a:r>
            <a:endParaRPr lang="ko-KR" alt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90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 txBox="1">
            <a:spLocks/>
          </p:cNvSpPr>
          <p:nvPr/>
        </p:nvSpPr>
        <p:spPr>
          <a:xfrm>
            <a:off x="107504" y="-27384"/>
            <a:ext cx="7211144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smtClean="0">
                <a:solidFill>
                  <a:schemeClr val="bg1"/>
                </a:solidFill>
              </a:rPr>
              <a:t>KOLS </a:t>
            </a:r>
            <a:r>
              <a:rPr lang="ko-KR" altLang="en-US" sz="3200" smtClean="0">
                <a:solidFill>
                  <a:schemeClr val="bg1"/>
                </a:solidFill>
              </a:rPr>
              <a:t>개요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  <p:sp>
        <p:nvSpPr>
          <p:cNvPr id="1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48264" y="6416280"/>
            <a:ext cx="2133600" cy="365125"/>
          </a:xfrm>
        </p:spPr>
        <p:txBody>
          <a:bodyPr/>
          <a:lstStyle/>
          <a:p>
            <a:fld id="{7A42144E-80A9-4691-8A39-4F8C1466626E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20" name="모서리가 둥근 직사각형 4"/>
          <p:cNvSpPr/>
          <p:nvPr/>
        </p:nvSpPr>
        <p:spPr>
          <a:xfrm>
            <a:off x="488258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</a:t>
            </a:r>
            <a:r>
              <a:rPr lang="ko-KR" altLang="en-US" sz="1600" b="1" dirty="0" smtClean="0"/>
              <a:t>내용</a:t>
            </a:r>
            <a:endParaRPr lang="ko-KR" altLang="en-US" sz="1600" b="1" dirty="0"/>
          </a:p>
        </p:txBody>
      </p:sp>
      <p:sp>
        <p:nvSpPr>
          <p:cNvPr id="21" name="모서리가 둥근 직사각형 6"/>
          <p:cNvSpPr/>
          <p:nvPr/>
        </p:nvSpPr>
        <p:spPr>
          <a:xfrm>
            <a:off x="4826164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목적과 규모</a:t>
            </a:r>
            <a:endParaRPr lang="ko-KR" altLang="en-US" sz="1600" b="1" dirty="0"/>
          </a:p>
        </p:txBody>
      </p:sp>
      <p:sp>
        <p:nvSpPr>
          <p:cNvPr id="22" name="모서리가 둥근 직사각형 7"/>
          <p:cNvSpPr/>
          <p:nvPr/>
        </p:nvSpPr>
        <p:spPr>
          <a:xfrm>
            <a:off x="488258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3" name="모서리가 둥근 직사각형 8"/>
          <p:cNvSpPr/>
          <p:nvPr/>
        </p:nvSpPr>
        <p:spPr>
          <a:xfrm>
            <a:off x="4837996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11560" y="2247838"/>
            <a:ext cx="346037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100" b="1" dirty="0" smtClean="0">
                <a:sym typeface="Wingdings"/>
              </a:rPr>
              <a:t>K</a:t>
            </a:r>
            <a:r>
              <a:rPr lang="en-US" altLang="ko-KR" sz="1100" dirty="0" smtClean="0">
                <a:sym typeface="Wingdings"/>
              </a:rPr>
              <a:t>UNISA </a:t>
            </a:r>
            <a:r>
              <a:rPr lang="en-US" altLang="ko-KR" sz="1100" b="1" dirty="0" smtClean="0">
                <a:sym typeface="Wingdings"/>
              </a:rPr>
              <a:t>O</a:t>
            </a:r>
            <a:r>
              <a:rPr lang="en-US" altLang="ko-KR" sz="1100" dirty="0" smtClean="0">
                <a:sym typeface="Wingdings"/>
              </a:rPr>
              <a:t>pen </a:t>
            </a:r>
            <a:r>
              <a:rPr lang="en-US" altLang="ko-KR" sz="1100" b="1" dirty="0" smtClean="0">
                <a:sym typeface="Wingdings"/>
              </a:rPr>
              <a:t>L</a:t>
            </a:r>
            <a:r>
              <a:rPr lang="en-US" altLang="ko-KR" sz="1100" dirty="0" smtClean="0">
                <a:sym typeface="Wingdings"/>
              </a:rPr>
              <a:t>ecture </a:t>
            </a:r>
            <a:r>
              <a:rPr lang="en-US" altLang="ko-KR" sz="1100" b="1" dirty="0" smtClean="0">
                <a:sym typeface="Wingdings"/>
              </a:rPr>
              <a:t>S</a:t>
            </a:r>
            <a:r>
              <a:rPr lang="en-US" altLang="ko-KR" sz="1100" dirty="0" smtClean="0">
                <a:sym typeface="Wingdings"/>
              </a:rPr>
              <a:t>eries</a:t>
            </a:r>
            <a:r>
              <a:rPr lang="ko-KR" altLang="en-US" sz="1100" dirty="0" smtClean="0">
                <a:sym typeface="Wingdings"/>
              </a:rPr>
              <a:t>의 약자로</a:t>
            </a:r>
            <a:r>
              <a:rPr lang="en-US" altLang="ko-KR" sz="1100" dirty="0" smtClean="0">
                <a:sym typeface="Wingdings"/>
              </a:rPr>
              <a:t>, </a:t>
            </a:r>
            <a:r>
              <a:rPr lang="ko-KR" altLang="en-US" sz="1100" dirty="0" smtClean="0">
                <a:sym typeface="Wingdings"/>
              </a:rPr>
              <a:t>학생들을 대상으로 한 </a:t>
            </a:r>
            <a:r>
              <a:rPr lang="ko-KR" altLang="en-US" sz="1100" b="1" dirty="0" smtClean="0">
                <a:sym typeface="Wingdings"/>
              </a:rPr>
              <a:t>국제 학술 강연회</a:t>
            </a:r>
            <a:endParaRPr lang="en-US" altLang="ko-KR" sz="1100" b="1" dirty="0" smtClean="0">
              <a:sym typeface="Wingdings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100" dirty="0" smtClean="0">
              <a:sym typeface="Wingdings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100" dirty="0" smtClean="0">
                <a:sym typeface="Wingdings"/>
              </a:rPr>
              <a:t>매년 여름 </a:t>
            </a:r>
            <a:r>
              <a:rPr lang="en-US" altLang="ko-KR" sz="1100" b="1" dirty="0" smtClean="0">
                <a:sym typeface="Wingdings"/>
              </a:rPr>
              <a:t>2~3</a:t>
            </a:r>
            <a:r>
              <a:rPr lang="ko-KR" altLang="en-US" sz="1100" b="1" dirty="0" smtClean="0">
                <a:sym typeface="Wingdings"/>
              </a:rPr>
              <a:t>일 동안 </a:t>
            </a:r>
            <a:r>
              <a:rPr lang="ko-KR" altLang="en-US" sz="1100" dirty="0" smtClean="0">
                <a:sym typeface="Wingdings"/>
              </a:rPr>
              <a:t>개최</a:t>
            </a:r>
            <a:endParaRPr lang="en-US" altLang="ko-KR" sz="1100" dirty="0" smtClean="0">
              <a:sym typeface="Wingdings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100" dirty="0" smtClean="0">
              <a:sym typeface="Wingdings"/>
            </a:endParaRPr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100" dirty="0" smtClean="0">
                <a:sym typeface="Wingdings"/>
              </a:rPr>
              <a:t>2005</a:t>
            </a:r>
            <a:r>
              <a:rPr lang="ko-KR" altLang="en-US" sz="1100" dirty="0" smtClean="0">
                <a:sym typeface="Wingdings"/>
              </a:rPr>
              <a:t>년에 시작되어 올해로 </a:t>
            </a:r>
            <a:r>
              <a:rPr lang="en-US" altLang="ko-KR" sz="1100" b="1" dirty="0">
                <a:sym typeface="Wingdings"/>
              </a:rPr>
              <a:t>9</a:t>
            </a:r>
            <a:r>
              <a:rPr lang="ko-KR" altLang="en-US" sz="1100" b="1" dirty="0" smtClean="0">
                <a:sym typeface="Wingdings"/>
              </a:rPr>
              <a:t>회째 </a:t>
            </a:r>
            <a:r>
              <a:rPr lang="ko-KR" altLang="en-US" sz="1100" dirty="0" smtClean="0">
                <a:sym typeface="Wingdings"/>
              </a:rPr>
              <a:t>맞이</a:t>
            </a:r>
            <a:endParaRPr lang="en-US" altLang="ko-KR" sz="1100" dirty="0" smtClean="0">
              <a:sym typeface="Wingding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KOLS</a:t>
            </a:r>
            <a:r>
              <a:rPr lang="ko-KR" altLang="en-US" b="1" dirty="0" smtClean="0"/>
              <a:t>란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932040" y="2247838"/>
            <a:ext cx="34976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100" b="1" dirty="0" smtClean="0"/>
              <a:t>하버드 대학교의 </a:t>
            </a:r>
            <a:r>
              <a:rPr lang="en-US" altLang="ko-KR" sz="1100" b="1" dirty="0" smtClean="0"/>
              <a:t>HPAIR</a:t>
            </a:r>
            <a:r>
              <a:rPr lang="ko-KR" altLang="en-US" sz="1100" b="1" dirty="0" smtClean="0"/>
              <a:t>와 같이 국제 정치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경제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문화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사회 제반 문제에 관련하여 각 분야의 최고 전문가의 목소리를 듣고 정보를 교류할 수 있는  기회 제공</a:t>
            </a:r>
            <a:endParaRPr lang="en-US" altLang="ko-KR" sz="1100" b="1" dirty="0" smtClean="0"/>
          </a:p>
        </p:txBody>
      </p:sp>
      <p:sp>
        <p:nvSpPr>
          <p:cNvPr id="31" name="TextBox 30"/>
          <p:cNvSpPr txBox="1"/>
          <p:nvPr/>
        </p:nvSpPr>
        <p:spPr>
          <a:xfrm>
            <a:off x="493204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목적</a:t>
            </a:r>
            <a:endParaRPr lang="ko-KR" alt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932040" y="3714752"/>
            <a:ext cx="3640488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100" b="1" dirty="0" smtClean="0"/>
              <a:t>본교 및 타교 학생 뿐만 아니라 본교 </a:t>
            </a:r>
            <a:r>
              <a:rPr lang="en-US" altLang="ko-KR" sz="1100" b="1" dirty="0" smtClean="0"/>
              <a:t>ISC (International Summer Campus)</a:t>
            </a:r>
            <a:r>
              <a:rPr lang="ko-KR" altLang="en-US" sz="1100" b="1" dirty="0" smtClean="0"/>
              <a:t>에서 수강 중인 학생을 포함하여 </a:t>
            </a:r>
            <a:r>
              <a:rPr lang="en-US" altLang="ko-KR" sz="1100" b="1" dirty="0" smtClean="0"/>
              <a:t>150</a:t>
            </a:r>
            <a:r>
              <a:rPr lang="ko-KR" altLang="en-US" sz="1100" b="1" dirty="0" smtClean="0"/>
              <a:t>여 명이 매년 참가</a:t>
            </a:r>
            <a:endParaRPr lang="en-US" altLang="ko-KR" sz="1100" b="1" dirty="0" smtClean="0"/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100" dirty="0" smtClean="0"/>
          </a:p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100" b="1" dirty="0" smtClean="0"/>
              <a:t>참여 대학교</a:t>
            </a:r>
            <a:endParaRPr lang="en-US" altLang="ko-KR" sz="1100" b="1" dirty="0" smtClean="0"/>
          </a:p>
          <a:p>
            <a:pPr marL="171450" indent="-171450" algn="just">
              <a:lnSpc>
                <a:spcPct val="150000"/>
              </a:lnSpc>
            </a:pPr>
            <a:r>
              <a:rPr lang="en-US" altLang="ko-KR" sz="1100" b="1" dirty="0" smtClean="0"/>
              <a:t>	</a:t>
            </a:r>
            <a:r>
              <a:rPr lang="ko-KR" altLang="en-US" sz="1100" b="1" dirty="0" smtClean="0"/>
              <a:t>국외 </a:t>
            </a:r>
            <a:r>
              <a:rPr lang="en-US" altLang="ko-KR" sz="1100" b="1" dirty="0" smtClean="0"/>
              <a:t>: Yale, Columbia, Chicago, Purdue, </a:t>
            </a:r>
          </a:p>
          <a:p>
            <a:pPr marL="171450" indent="-171450" algn="just">
              <a:lnSpc>
                <a:spcPct val="150000"/>
              </a:lnSpc>
            </a:pPr>
            <a:r>
              <a:rPr lang="en-US" altLang="ko-KR" sz="1100" b="1" dirty="0" smtClean="0"/>
              <a:t>            </a:t>
            </a:r>
            <a:r>
              <a:rPr lang="ko-KR" altLang="en-US" sz="1100" b="1" dirty="0" smtClean="0"/>
              <a:t>외  </a:t>
            </a:r>
            <a:r>
              <a:rPr lang="en-US" altLang="ko-KR" sz="1100" b="1" dirty="0" smtClean="0"/>
              <a:t>8</a:t>
            </a:r>
            <a:r>
              <a:rPr lang="ko-KR" altLang="en-US" sz="1100" b="1" dirty="0" smtClean="0"/>
              <a:t>개 대학 </a:t>
            </a:r>
            <a:r>
              <a:rPr lang="en-US" altLang="ko-KR" sz="1100" b="1" dirty="0" smtClean="0"/>
              <a:t>(</a:t>
            </a:r>
            <a:r>
              <a:rPr lang="ko-KR" altLang="en-US" sz="1100" b="1" dirty="0" smtClean="0"/>
              <a:t>미국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호주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중국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일본 등</a:t>
            </a:r>
            <a:r>
              <a:rPr lang="en-US" altLang="ko-KR" sz="1100" b="1" dirty="0" smtClean="0"/>
              <a:t>)</a:t>
            </a:r>
          </a:p>
          <a:p>
            <a:pPr marL="171450" indent="-171450" algn="just">
              <a:lnSpc>
                <a:spcPct val="150000"/>
              </a:lnSpc>
            </a:pPr>
            <a:r>
              <a:rPr lang="en-US" altLang="ko-KR" sz="1100" b="1" dirty="0" smtClean="0"/>
              <a:t>	</a:t>
            </a:r>
            <a:r>
              <a:rPr lang="ko-KR" altLang="en-US" sz="1100" b="1" dirty="0" smtClean="0"/>
              <a:t>국내</a:t>
            </a:r>
            <a:r>
              <a:rPr lang="en-US" altLang="ko-KR" sz="1100" b="1" dirty="0" smtClean="0"/>
              <a:t>: </a:t>
            </a:r>
            <a:r>
              <a:rPr lang="ko-KR" altLang="en-US" sz="1100" b="1" dirty="0" smtClean="0"/>
              <a:t>고려대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연세대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서울대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카이스트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포항공대</a:t>
            </a:r>
            <a:endParaRPr lang="en-US" altLang="ko-KR" sz="1100" b="1" dirty="0" smtClean="0"/>
          </a:p>
          <a:p>
            <a:pPr marL="171450" indent="-171450" algn="just">
              <a:lnSpc>
                <a:spcPct val="150000"/>
              </a:lnSpc>
            </a:pPr>
            <a:r>
              <a:rPr lang="en-US" altLang="ko-KR" sz="1100" b="1" dirty="0" smtClean="0"/>
              <a:t>           </a:t>
            </a:r>
            <a:r>
              <a:rPr lang="ko-KR" altLang="en-US" sz="1100" b="1" dirty="0" smtClean="0"/>
              <a:t> 등 서울 및 수도권 대학</a:t>
            </a:r>
            <a:endParaRPr lang="en-US" altLang="ko-KR" sz="1100" b="1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4932040" y="33575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규모</a:t>
            </a:r>
            <a:endParaRPr lang="ko-KR" altLang="en-US" b="1" dirty="0"/>
          </a:p>
        </p:txBody>
      </p:sp>
      <p:pic>
        <p:nvPicPr>
          <p:cNvPr id="34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0610" y="5144756"/>
            <a:ext cx="1348273" cy="8777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그림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4780" y="5144756"/>
            <a:ext cx="1348273" cy="87771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그림 26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4790" y="4000504"/>
            <a:ext cx="1348408" cy="8789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1" descr="DSC_1577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0620" y="4000504"/>
            <a:ext cx="1348408" cy="8789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6409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KOLS 2013</a:t>
            </a:r>
            <a:endParaRPr lang="ko-KR" altLang="en-US" dirty="0"/>
          </a:p>
        </p:txBody>
      </p:sp>
      <p:sp>
        <p:nvSpPr>
          <p:cNvPr id="5" name="모서리가 둥근 직사각형 5"/>
          <p:cNvSpPr/>
          <p:nvPr/>
        </p:nvSpPr>
        <p:spPr>
          <a:xfrm>
            <a:off x="4824541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2013</a:t>
            </a:r>
            <a:endParaRPr lang="ko-KR" altLang="en-US" sz="1600" b="1" dirty="0"/>
          </a:p>
        </p:txBody>
      </p:sp>
      <p:sp>
        <p:nvSpPr>
          <p:cNvPr id="6" name="모서리가 둥근 직사각형 24"/>
          <p:cNvSpPr/>
          <p:nvPr/>
        </p:nvSpPr>
        <p:spPr>
          <a:xfrm>
            <a:off x="539552" y="1669945"/>
            <a:ext cx="8091204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9" name="직사각형 28"/>
          <p:cNvSpPr/>
          <p:nvPr/>
        </p:nvSpPr>
        <p:spPr>
          <a:xfrm>
            <a:off x="4967755" y="2700888"/>
            <a:ext cx="3551267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4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Luis T. Cruz</a:t>
            </a:r>
            <a:r>
              <a:rPr lang="en-US" altLang="ko-KR" sz="14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주한 필리핀 대사</a:t>
            </a:r>
            <a:r>
              <a:rPr lang="en-US" altLang="ko-KR" sz="14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en-US" altLang="ko-KR" sz="1400" b="1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확정</a:t>
            </a:r>
            <a:endParaRPr lang="en-US" altLang="ko-KR" sz="1400" b="1" dirty="0">
              <a:solidFill>
                <a:schemeClr val="dk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석동현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(</a:t>
            </a:r>
            <a:r>
              <a:rPr lang="ko-KR" altLang="en-US" sz="14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서울동부지검장</a:t>
            </a:r>
            <a:r>
              <a:rPr lang="ko-KR" altLang="en-US" sz="14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 검사장</a:t>
            </a:r>
            <a:r>
              <a:rPr lang="en-US" altLang="ko-KR" sz="14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)</a:t>
            </a:r>
            <a:endParaRPr lang="en-US" altLang="ko-KR" sz="14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400" b="1" kern="0" dirty="0" err="1" smtClean="0">
                <a:latin typeface="맑은 고딕" pitchFamily="50" charset="-127"/>
                <a:ea typeface="맑은 고딕" pitchFamily="50" charset="-127"/>
              </a:rPr>
              <a:t>이자스</a:t>
            </a:r>
            <a:r>
              <a:rPr lang="ko-KR" altLang="en-US" sz="1400" b="1" kern="0" dirty="0" err="1">
                <a:latin typeface="맑은 고딕" pitchFamily="50" charset="-127"/>
                <a:ea typeface="맑은 고딕" pitchFamily="50" charset="-127"/>
              </a:rPr>
              <a:t>민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국회의원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,</a:t>
            </a:r>
            <a:b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	 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물방울 </a:t>
            </a:r>
            <a:r>
              <a:rPr lang="ko-KR" altLang="en-US" sz="1400" kern="0" dirty="0" err="1" smtClean="0">
                <a:latin typeface="맑은 고딕" pitchFamily="50" charset="-127"/>
                <a:ea typeface="맑은 고딕" pitchFamily="50" charset="-127"/>
              </a:rPr>
              <a:t>나눔회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 사무총장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400" kern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400" b="1" kern="0" dirty="0" err="1" smtClean="0">
                <a:latin typeface="맑은 고딕" pitchFamily="50" charset="-127"/>
                <a:ea typeface="맑은 고딕" pitchFamily="50" charset="-127"/>
              </a:rPr>
              <a:t>팜튀퀸화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서울특별시 여성가족정책실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	 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외국인다문화담당관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400" kern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400" b="1" kern="0" dirty="0" smtClean="0">
                <a:latin typeface="맑은 고딕" pitchFamily="50" charset="-127"/>
                <a:ea typeface="맑은 고딕" pitchFamily="50" charset="-127"/>
              </a:rPr>
              <a:t>한경</a:t>
            </a:r>
            <a:r>
              <a:rPr lang="ko-KR" altLang="en-US" sz="1400" b="1" kern="0" dirty="0">
                <a:latin typeface="맑은 고딕" pitchFamily="50" charset="-127"/>
                <a:ea typeface="맑은 고딕" pitchFamily="50" charset="-127"/>
              </a:rPr>
              <a:t>구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서울대학교 자유전공학부 교수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/>
            </a:r>
            <a:b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</a:b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유네스코 한국위원회 문화분과 의원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박지훈</a:t>
            </a:r>
            <a:r>
              <a:rPr lang="en-US" altLang="ko-KR" sz="14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kern="0" dirty="0" smtClean="0">
                <a:latin typeface="맑은 고딕" pitchFamily="50" charset="-127"/>
                <a:ea typeface="맑은 고딕" pitchFamily="50" charset="-127"/>
              </a:rPr>
              <a:t>고려대학교 미디어학부 교수</a:t>
            </a:r>
            <a:r>
              <a:rPr lang="en-US" altLang="ko-KR" sz="1400" kern="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62641" y="233155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연사</a:t>
            </a:r>
            <a:r>
              <a:rPr lang="en-US" altLang="ko-KR" b="1" dirty="0" smtClean="0"/>
              <a:t>(</a:t>
            </a:r>
            <a:r>
              <a:rPr lang="ko-KR" altLang="en-US" b="1" dirty="0" err="1" smtClean="0"/>
              <a:t>섭외중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pic>
        <p:nvPicPr>
          <p:cNvPr id="11" name="그림 10" descr="포스터2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844824"/>
            <a:ext cx="295232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096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일정</a:t>
            </a:r>
            <a:endParaRPr lang="ko-KR" altLang="en-US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/>
          </p:nvPr>
        </p:nvGraphicFramePr>
        <p:xfrm>
          <a:off x="539552" y="980728"/>
          <a:ext cx="8064000" cy="5315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00000"/>
                <a:gridCol w="2232000"/>
                <a:gridCol w="1800000"/>
                <a:gridCol w="2232000"/>
              </a:tblGrid>
              <a:tr h="351224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Time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</a:t>
                      </a:r>
                      <a:r>
                        <a:rPr lang="en-US" altLang="ko-KR" baseline="30000" dirty="0" smtClean="0"/>
                        <a:t>st</a:t>
                      </a:r>
                      <a:r>
                        <a:rPr lang="en-US" altLang="ko-KR" dirty="0" smtClean="0"/>
                        <a:t> Day(7/12)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Time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</a:t>
                      </a:r>
                      <a:r>
                        <a:rPr lang="en-US" altLang="ko-KR" baseline="30000" dirty="0" smtClean="0"/>
                        <a:t>nd</a:t>
                      </a:r>
                      <a:r>
                        <a:rPr lang="en-US" altLang="ko-KR" dirty="0" smtClean="0"/>
                        <a:t> Day(7/13)</a:t>
                      </a:r>
                      <a:endParaRPr lang="ko-KR" altLang="en-US" dirty="0"/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1:00 – 1:30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Registration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600" dirty="0" smtClean="0"/>
                        <a:t> 10:00 – 10:30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Registration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1:30</a:t>
                      </a:r>
                      <a:r>
                        <a:rPr lang="en-US" altLang="ko-KR" sz="1600" baseline="0" dirty="0" smtClean="0"/>
                        <a:t> – 2:10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Opening</a:t>
                      </a:r>
                      <a:r>
                        <a:rPr lang="en-US" altLang="ko-KR" sz="1600" baseline="0" dirty="0" smtClean="0"/>
                        <a:t> Ceremony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10:30 – 11:50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 Session3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en-US" altLang="ko-KR" sz="1600" dirty="0" smtClean="0"/>
                        <a:t> 2:10 – 3:00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ko-KR" sz="1600" baseline="0" dirty="0" smtClean="0"/>
                        <a:t> Key note speech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11:50</a:t>
                      </a:r>
                      <a:r>
                        <a:rPr lang="en-US" altLang="ko-KR" sz="1600" baseline="0" dirty="0" smtClean="0"/>
                        <a:t> – 12:30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Discussion 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3:00 – 3:20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Break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12:30</a:t>
                      </a:r>
                      <a:r>
                        <a:rPr lang="en-US" altLang="ko-KR" sz="1600" baseline="0" dirty="0" smtClean="0"/>
                        <a:t> – 1:30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Lunch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3:20 – 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Session1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1:30 – 2:40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Human</a:t>
                      </a:r>
                      <a:r>
                        <a:rPr lang="en-US" altLang="ko-KR" sz="1600" baseline="0" dirty="0" smtClean="0"/>
                        <a:t> Library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r>
                        <a:rPr lang="en-US" altLang="ko-KR" sz="1600" dirty="0" smtClean="0"/>
                        <a:t> 4:40 – 5:20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 Discussion</a:t>
                      </a:r>
                      <a:endParaRPr lang="ko-KR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2:40 – 3:00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Break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5:20</a:t>
                      </a:r>
                      <a:r>
                        <a:rPr lang="en-US" altLang="ko-KR" sz="1600" baseline="0" dirty="0" smtClean="0"/>
                        <a:t> – 6:30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Dinner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3:00 – 4:20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Session4</a:t>
                      </a:r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6:30 – 7:50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Session2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4:20 – 5:00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Discussion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7:50 – 8:30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Discussion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5:00</a:t>
                      </a:r>
                      <a:r>
                        <a:rPr lang="en-US" altLang="ko-KR" sz="1600" baseline="0" dirty="0" smtClean="0"/>
                        <a:t> – 5:20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Break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 rowSpan="2"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 smtClean="0"/>
                        <a:t>*Optional</a:t>
                      </a:r>
                      <a:r>
                        <a:rPr lang="en-US" altLang="ko-KR" sz="1600" baseline="0" dirty="0" smtClean="0"/>
                        <a:t> Networking Party</a:t>
                      </a:r>
                      <a:br>
                        <a:rPr lang="en-US" altLang="ko-KR" sz="1600" baseline="0" dirty="0" smtClean="0"/>
                      </a:br>
                      <a:r>
                        <a:rPr lang="en-US" altLang="ko-KR" sz="1600" baseline="0" dirty="0" smtClean="0"/>
                        <a:t>  in both days.</a:t>
                      </a:r>
                      <a:endParaRPr lang="ko-KR" altLang="en-US" sz="1600" dirty="0" smtClean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5:20 – 6:30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Whole discussion</a:t>
                      </a:r>
                      <a:endParaRPr lang="ko-KR" altLang="en-US" sz="1600" dirty="0"/>
                    </a:p>
                  </a:txBody>
                  <a:tcPr/>
                </a:tc>
              </a:tr>
              <a:tr h="450000">
                <a:tc gridSpan="2" v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dirty="0" smtClean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6:30 – 7:00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 Closing Ceremony</a:t>
                      </a:r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4971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일정</a:t>
            </a:r>
            <a:r>
              <a:rPr lang="en-US" altLang="ko-KR" dirty="0" smtClean="0"/>
              <a:t> </a:t>
            </a:r>
            <a:r>
              <a:rPr lang="ko-KR" altLang="en-US" dirty="0" smtClean="0"/>
              <a:t>소개</a:t>
            </a:r>
            <a:endParaRPr lang="ko-KR" altLang="en-US" dirty="0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4644008" y="3789040"/>
            <a:ext cx="3836540" cy="252028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Networking Party</a:t>
            </a:r>
          </a:p>
          <a:p>
            <a:pPr algn="ctr"/>
            <a:endParaRPr lang="en-US" altLang="ko-KR" dirty="0" smtClean="0"/>
          </a:p>
          <a:p>
            <a:pPr algn="ctr"/>
            <a:r>
              <a:rPr lang="ko-KR" altLang="en-US" dirty="0" smtClean="0"/>
              <a:t>친목 도모를 위한 자리입니다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국제 현안에 관심 있는 대학생들끼리의 네트워크를 구성할 수 있습니다</a:t>
            </a:r>
            <a:r>
              <a:rPr lang="en-US" altLang="ko-KR" dirty="0" smtClean="0"/>
              <a:t>.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95636" y="3789040"/>
            <a:ext cx="3836540" cy="252028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Human Library</a:t>
            </a:r>
          </a:p>
          <a:p>
            <a:pPr algn="ctr"/>
            <a:endParaRPr lang="en-US" altLang="ko-KR" dirty="0" smtClean="0"/>
          </a:p>
          <a:p>
            <a:pPr algn="ctr"/>
            <a:r>
              <a:rPr lang="ko-KR" altLang="en-US" dirty="0" smtClean="0"/>
              <a:t>다문화주의에 관련된 사람들에게 진솔한 이야기를 듣습니다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주제가 다문화이니 만큼 다양한 이야기를 듣고자 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644008" y="980728"/>
            <a:ext cx="3836540" cy="252028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Session &amp; Discussion</a:t>
            </a:r>
          </a:p>
          <a:p>
            <a:pPr algn="ctr"/>
            <a:endParaRPr lang="en-US" altLang="ko-KR" dirty="0" smtClean="0"/>
          </a:p>
          <a:p>
            <a:pPr algn="ctr"/>
            <a:r>
              <a:rPr lang="ko-KR" altLang="en-US" dirty="0" smtClean="0"/>
              <a:t>연사님께 강연을 듣고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해당 강연과 관련된 주제로 심도 있는 토론을 진행합니다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여느 심포지엄과 다른 </a:t>
            </a:r>
            <a:r>
              <a:rPr lang="en-US" altLang="ko-KR" dirty="0" smtClean="0"/>
              <a:t>KOLS</a:t>
            </a:r>
            <a:r>
              <a:rPr lang="ko-KR" altLang="en-US" dirty="0" smtClean="0"/>
              <a:t>만의 특색입니다</a:t>
            </a:r>
            <a:r>
              <a:rPr lang="en-US" altLang="ko-KR" dirty="0" smtClean="0"/>
              <a:t>.</a:t>
            </a: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71246" y="980728"/>
            <a:ext cx="3836540" cy="252028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Keynote Speech</a:t>
            </a:r>
            <a:br>
              <a:rPr lang="en-US" altLang="ko-KR" dirty="0" smtClean="0"/>
            </a:br>
            <a:endParaRPr lang="en-US" altLang="ko-KR" dirty="0" smtClean="0"/>
          </a:p>
          <a:p>
            <a:pPr algn="ctr"/>
            <a:r>
              <a:rPr lang="ko-KR" altLang="en-US" dirty="0" smtClean="0"/>
              <a:t>심포지엄을 시작하기에 앞서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다문화주의의 상징적 인물에게 강연을 듣습니다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06235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초청 연사 </a:t>
            </a:r>
            <a:r>
              <a:rPr lang="en-US" altLang="ko-KR" dirty="0" smtClean="0"/>
              <a:t>(</a:t>
            </a:r>
            <a:r>
              <a:rPr lang="ko-KR" altLang="en-US" dirty="0" smtClean="0"/>
              <a:t>확정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5" name="모서리가 둥근 직사각형 4"/>
          <p:cNvSpPr/>
          <p:nvPr/>
        </p:nvSpPr>
        <p:spPr>
          <a:xfrm>
            <a:off x="488258" y="1124744"/>
            <a:ext cx="4011734" cy="3600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Luis T. </a:t>
            </a:r>
            <a:r>
              <a:rPr lang="en-US" altLang="ko-KR" b="1" dirty="0" smtClean="0"/>
              <a:t>Cruz </a:t>
            </a:r>
            <a:r>
              <a:rPr lang="ko-KR" altLang="en-US" dirty="0" smtClean="0"/>
              <a:t>주한 </a:t>
            </a:r>
            <a:r>
              <a:rPr lang="ko-KR" altLang="en-US" dirty="0"/>
              <a:t>필리핀 </a:t>
            </a:r>
            <a:r>
              <a:rPr lang="ko-KR" altLang="en-US" dirty="0" smtClean="0"/>
              <a:t>대사</a:t>
            </a:r>
            <a:endParaRPr lang="ko-KR" altLang="en-US" dirty="0"/>
          </a:p>
        </p:txBody>
      </p:sp>
      <p:sp>
        <p:nvSpPr>
          <p:cNvPr id="26" name="모서리가 둥근 직사각형 6"/>
          <p:cNvSpPr/>
          <p:nvPr/>
        </p:nvSpPr>
        <p:spPr>
          <a:xfrm>
            <a:off x="488258" y="1671262"/>
            <a:ext cx="4011734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2274" y="2241869"/>
            <a:ext cx="386771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t"/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Interaction in its truest sense</a:t>
            </a:r>
          </a:p>
          <a:p>
            <a:pPr fontAlgn="t"/>
            <a:endParaRPr lang="en-US" altLang="ko-KR" sz="1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fontAlgn="t"/>
            <a:r>
              <a:rPr lang="en-US" altLang="ko-K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-The relationship between Korea and Philippines</a:t>
            </a:r>
            <a:endParaRPr lang="ko-KR" altLang="ko-KR" sz="1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14980" y="358813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약력</a:t>
            </a:r>
            <a:endParaRPr lang="ko-KR" altLang="en-US" b="1" dirty="0"/>
          </a:p>
        </p:txBody>
      </p:sp>
      <p:sp>
        <p:nvSpPr>
          <p:cNvPr id="30" name="직사각형 15"/>
          <p:cNvSpPr/>
          <p:nvPr/>
        </p:nvSpPr>
        <p:spPr>
          <a:xfrm>
            <a:off x="642910" y="3957464"/>
            <a:ext cx="32861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/>
              <a:t>現 주한 필리핀 대사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필리핀 영사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외무부 사무실 이사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아세안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필리핀 </a:t>
            </a:r>
            <a:r>
              <a:rPr lang="en-US" altLang="ko-KR" sz="1200" dirty="0" smtClean="0"/>
              <a:t>DFA Director General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아세안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필리핀 </a:t>
            </a:r>
            <a:r>
              <a:rPr lang="en-US" altLang="ko-KR" sz="1200" dirty="0" smtClean="0"/>
              <a:t>Director General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endParaRPr lang="en-US" altLang="ko-KR" sz="1200" dirty="0" smtClean="0"/>
          </a:p>
        </p:txBody>
      </p:sp>
      <p:pic>
        <p:nvPicPr>
          <p:cNvPr id="13" name="Picture 2" descr="http://10th.daumfoundation.org/files/people/191_1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412776"/>
            <a:ext cx="3744416" cy="46083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0506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초청 연사 </a:t>
            </a:r>
            <a:r>
              <a:rPr lang="en-US" altLang="ko-KR" dirty="0" smtClean="0"/>
              <a:t>(</a:t>
            </a:r>
            <a:r>
              <a:rPr lang="ko-KR" altLang="en-US" dirty="0" smtClean="0"/>
              <a:t>확정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5" name="모서리가 둥근 직사각형 4"/>
          <p:cNvSpPr/>
          <p:nvPr/>
        </p:nvSpPr>
        <p:spPr>
          <a:xfrm>
            <a:off x="488258" y="1124744"/>
            <a:ext cx="4011734" cy="3600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박지훈</a:t>
            </a:r>
            <a:r>
              <a:rPr lang="en-US" altLang="ko-KR" sz="1600" b="1" dirty="0" smtClean="0"/>
              <a:t>, </a:t>
            </a:r>
            <a:r>
              <a:rPr lang="ko-KR" altLang="en-US" sz="1600" dirty="0" smtClean="0"/>
              <a:t>고려대학교 미디어학부 교수</a:t>
            </a:r>
            <a:endParaRPr lang="ko-KR" altLang="en-US" sz="1500" dirty="0"/>
          </a:p>
        </p:txBody>
      </p:sp>
      <p:sp>
        <p:nvSpPr>
          <p:cNvPr id="26" name="모서리가 둥근 직사각형 6"/>
          <p:cNvSpPr/>
          <p:nvPr/>
        </p:nvSpPr>
        <p:spPr>
          <a:xfrm>
            <a:off x="488258" y="1671262"/>
            <a:ext cx="4011734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2274" y="2505090"/>
            <a:ext cx="40117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Media </a:t>
            </a:r>
          </a:p>
          <a:p>
            <a:pPr fontAlgn="t"/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Representation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of Multiculturalism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Media (Undecided)</a:t>
            </a:r>
            <a:endParaRPr lang="ko-KR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21235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3751872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약력</a:t>
            </a:r>
            <a:endParaRPr lang="en-US" altLang="ko-KR" b="1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現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고려대학교 미디어학부 교수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latin typeface="+mn-ea"/>
              </a:rPr>
              <a:t>한국 방송 학회 문화연구분과</a:t>
            </a:r>
            <a:endParaRPr lang="en-US" altLang="ko-KR" sz="1200" dirty="0" smtClean="0">
              <a:latin typeface="+mn-ea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>
                <a:latin typeface="+mn-ea"/>
              </a:rPr>
              <a:t>한국 언론학회 </a:t>
            </a:r>
            <a:endParaRPr lang="ko-KR" altLang="en-US" sz="1200" dirty="0">
              <a:latin typeface="+mn-ea"/>
            </a:endParaRPr>
          </a:p>
        </p:txBody>
      </p:sp>
      <p:pic>
        <p:nvPicPr>
          <p:cNvPr id="1028" name="Picture 4" descr="https://lh3.googleusercontent.com/mm2Kboo24fTgdbyxjFIHD_mOXOUiOEQ2KSNvxuk25RuelNdRRVE6wNFMFatbvry8uSLZL49TCkI5itvpXbRKqhapyA6yGlE2kiL1DbedSTvNuBwieA0il1D4bXIDuX0-D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3521" y="1748993"/>
            <a:ext cx="3645209" cy="441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354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16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초청 연사 </a:t>
            </a:r>
            <a:r>
              <a:rPr lang="en-US" altLang="ko-KR" dirty="0" smtClean="0"/>
              <a:t>(</a:t>
            </a:r>
            <a:r>
              <a:rPr lang="ko-KR" altLang="en-US" dirty="0" smtClean="0"/>
              <a:t>진행 중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5" name="모서리가 둥근 직사각형 4"/>
          <p:cNvSpPr/>
          <p:nvPr/>
        </p:nvSpPr>
        <p:spPr>
          <a:xfrm>
            <a:off x="488258" y="1124744"/>
            <a:ext cx="4011734" cy="3600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/>
              <a:t>자스민리</a:t>
            </a:r>
            <a:r>
              <a:rPr lang="ko-KR" altLang="en-US" dirty="0" smtClean="0"/>
              <a:t> 국회의원</a:t>
            </a:r>
            <a:endParaRPr lang="ko-KR" altLang="en-US" dirty="0"/>
          </a:p>
        </p:txBody>
      </p:sp>
      <p:sp>
        <p:nvSpPr>
          <p:cNvPr id="26" name="모서리가 둥근 직사각형 6"/>
          <p:cNvSpPr/>
          <p:nvPr/>
        </p:nvSpPr>
        <p:spPr>
          <a:xfrm>
            <a:off x="488258" y="1671262"/>
            <a:ext cx="4011734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2274" y="2241869"/>
            <a:ext cx="4011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t"/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Diversity Keynote</a:t>
            </a:r>
          </a:p>
          <a:p>
            <a:pPr fontAlgn="t"/>
            <a:r>
              <a:rPr lang="en-US" altLang="ko-K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-The Soft Power of Multiculturalism</a:t>
            </a:r>
            <a:endParaRPr lang="ko-KR" altLang="ko-KR" sz="1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3212976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학력</a:t>
            </a:r>
            <a:endParaRPr lang="en-US" altLang="ko-KR" b="1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err="1"/>
              <a:t>아테네오데다바오대학교</a:t>
            </a:r>
            <a:r>
              <a:rPr lang="ko-KR" altLang="en-US" sz="1200" dirty="0"/>
              <a:t> 생물학과 중퇴</a:t>
            </a:r>
            <a:endParaRPr lang="ko-KR" alt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4077072"/>
            <a:ext cx="3528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약력</a:t>
            </a:r>
            <a:endParaRPr lang="en-US" altLang="ko-KR" b="1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現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국회의원</a:t>
            </a:r>
            <a:r>
              <a:rPr lang="en-US" altLang="ko-KR" sz="1200" dirty="0"/>
              <a:t>(</a:t>
            </a:r>
            <a:r>
              <a:rPr lang="ko-KR" altLang="en-US" sz="1200" dirty="0"/>
              <a:t>비례대표</a:t>
            </a:r>
            <a:r>
              <a:rPr lang="en-US" altLang="ko-KR" sz="1200" dirty="0"/>
              <a:t>/</a:t>
            </a:r>
            <a:r>
              <a:rPr lang="ko-KR" altLang="en-US" sz="1200" dirty="0" err="1"/>
              <a:t>새누리당</a:t>
            </a:r>
            <a:r>
              <a:rPr lang="en-US" altLang="ko-KR" sz="1200" dirty="0"/>
              <a:t>)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現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물방울 </a:t>
            </a:r>
            <a:r>
              <a:rPr lang="ko-KR" altLang="en-US" sz="1200" dirty="0" err="1"/>
              <a:t>나눔회</a:t>
            </a:r>
            <a:r>
              <a:rPr lang="ko-KR" altLang="en-US" sz="1200" dirty="0"/>
              <a:t> 사무총장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前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서울특별시 외국인생활지원과 </a:t>
            </a:r>
            <a:r>
              <a:rPr lang="ko-KR" altLang="en-US" sz="1200" dirty="0" err="1" smtClean="0"/>
              <a:t>주무관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dirty="0" smtClean="0"/>
              <a:t>KBS </a:t>
            </a:r>
            <a:r>
              <a:rPr lang="ko-KR" altLang="en-US" sz="1200" dirty="0"/>
              <a:t>감동대상 </a:t>
            </a:r>
            <a:r>
              <a:rPr lang="ko-KR" altLang="en-US" sz="1200" dirty="0" err="1" smtClean="0"/>
              <a:t>한울타리상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(2011)</a:t>
            </a:r>
            <a:endParaRPr lang="ko-KR" altLang="en-US" sz="1200" dirty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제</a:t>
            </a:r>
            <a:r>
              <a:rPr lang="en-US" altLang="ko-KR" sz="1200" dirty="0"/>
              <a:t>10</a:t>
            </a:r>
            <a:r>
              <a:rPr lang="ko-KR" altLang="en-US" sz="1200" dirty="0"/>
              <a:t>회 미래를 이끌어갈 여성 </a:t>
            </a:r>
            <a:r>
              <a:rPr lang="ko-KR" altLang="en-US" sz="1200" dirty="0" smtClean="0"/>
              <a:t>지도자상 </a:t>
            </a:r>
            <a:r>
              <a:rPr lang="en-US" altLang="ko-KR" sz="1200" dirty="0" smtClean="0"/>
              <a:t>(2012)</a:t>
            </a:r>
            <a:endParaRPr lang="ko-KR" altLang="en-US" b="1" dirty="0"/>
          </a:p>
        </p:txBody>
      </p:sp>
      <p:pic>
        <p:nvPicPr>
          <p:cNvPr id="15" name="내용 개체 틀 6" descr="Jasmine Le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1304764"/>
            <a:ext cx="3472661" cy="4763573"/>
          </a:xfrm>
        </p:spPr>
      </p:pic>
    </p:spTree>
    <p:extLst>
      <p:ext uri="{BB962C8B-B14F-4D97-AF65-F5344CB8AC3E}">
        <p14:creationId xmlns:p14="http://schemas.microsoft.com/office/powerpoint/2010/main" xmlns="" val="9881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초청 연사 </a:t>
            </a:r>
            <a:r>
              <a:rPr lang="en-US" altLang="ko-KR" dirty="0" smtClean="0"/>
              <a:t>(</a:t>
            </a:r>
            <a:r>
              <a:rPr lang="ko-KR" altLang="en-US" dirty="0" smtClean="0"/>
              <a:t>진행 중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5" name="모서리가 둥근 직사각형 4"/>
          <p:cNvSpPr/>
          <p:nvPr/>
        </p:nvSpPr>
        <p:spPr>
          <a:xfrm>
            <a:off x="488258" y="1124744"/>
            <a:ext cx="4011734" cy="3600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석동현 </a:t>
            </a:r>
            <a:r>
              <a:rPr lang="ko-KR" altLang="en-US" dirty="0" err="1" smtClean="0"/>
              <a:t>서울동부지검장</a:t>
            </a:r>
            <a:r>
              <a:rPr lang="ko-KR" altLang="en-US" dirty="0" smtClean="0"/>
              <a:t> 검사장</a:t>
            </a:r>
            <a:endParaRPr lang="ko-KR" altLang="en-US" dirty="0"/>
          </a:p>
        </p:txBody>
      </p:sp>
      <p:sp>
        <p:nvSpPr>
          <p:cNvPr id="26" name="모서리가 둥근 직사각형 6"/>
          <p:cNvSpPr/>
          <p:nvPr/>
        </p:nvSpPr>
        <p:spPr>
          <a:xfrm>
            <a:off x="488258" y="1671262"/>
            <a:ext cx="4011734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2274" y="2241869"/>
            <a:ext cx="40117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t"/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Molding Korea Identity</a:t>
            </a:r>
          </a:p>
          <a:p>
            <a:pPr fontAlgn="t"/>
            <a:r>
              <a:rPr lang="en-US" altLang="ko-K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-Looking into Korean Immigration Policy</a:t>
            </a:r>
            <a:endParaRPr lang="ko-KR" altLang="ko-KR" sz="1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3284984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학력</a:t>
            </a:r>
            <a:endParaRPr lang="en-US" altLang="ko-KR" b="1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서울대학교 법학과</a:t>
            </a:r>
            <a:endParaRPr lang="en-US" altLang="ko-KR" sz="1200" dirty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err="1" smtClean="0"/>
              <a:t>동대학원</a:t>
            </a:r>
            <a:r>
              <a:rPr lang="ko-KR" altLang="en-US" sz="1200" dirty="0" smtClean="0"/>
              <a:t> 헌법학 석사</a:t>
            </a:r>
            <a:endParaRPr lang="ko-KR" alt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4293096"/>
            <a:ext cx="35283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약력</a:t>
            </a:r>
            <a:endParaRPr lang="en-US" altLang="ko-KR" b="1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現 </a:t>
            </a:r>
            <a:r>
              <a:rPr lang="ko-KR" altLang="en-US" sz="1200" dirty="0" err="1" smtClean="0"/>
              <a:t>화우법인</a:t>
            </a:r>
            <a:r>
              <a:rPr lang="ko-KR" altLang="en-US" sz="1200" dirty="0" smtClean="0"/>
              <a:t> 변호사 </a:t>
            </a:r>
            <a:endParaRPr lang="en-US" altLang="ko-KR" sz="1200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err="1" smtClean="0"/>
              <a:t>서울동부지검장</a:t>
            </a:r>
            <a:r>
              <a:rPr lang="ko-KR" altLang="en-US" sz="1200" dirty="0" smtClean="0"/>
              <a:t> 검사장 </a:t>
            </a:r>
            <a:r>
              <a:rPr lang="en-US" altLang="ko-KR" sz="1200" dirty="0" smtClean="0"/>
              <a:t>(2012)</a:t>
            </a:r>
            <a:endParaRPr lang="ko-KR" altLang="en-US" sz="1200" dirty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부산지방검찰청 검사장 </a:t>
            </a:r>
            <a:r>
              <a:rPr lang="en-US" altLang="ko-KR" sz="1200" dirty="0" smtClean="0"/>
              <a:t>(2011)</a:t>
            </a:r>
            <a:endParaRPr lang="ko-KR" altLang="en-US" sz="1200" dirty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법무부 </a:t>
            </a:r>
            <a:r>
              <a:rPr lang="ko-KR" altLang="en-US" sz="1200" dirty="0"/>
              <a:t>출입국외국인정책본부 </a:t>
            </a:r>
            <a:r>
              <a:rPr lang="ko-KR" altLang="en-US" sz="1200" dirty="0" smtClean="0"/>
              <a:t>본부장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(2009-11)</a:t>
            </a:r>
            <a:endParaRPr lang="ko-KR" altLang="en-US" sz="1200" dirty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법무과장</a:t>
            </a:r>
            <a:r>
              <a:rPr lang="en-US" altLang="ko-KR" sz="1200" dirty="0"/>
              <a:t>, </a:t>
            </a:r>
            <a:r>
              <a:rPr lang="ko-KR" altLang="en-US" sz="1200" dirty="0"/>
              <a:t>국적업무 </a:t>
            </a:r>
            <a:r>
              <a:rPr lang="ko-KR" altLang="en-US" sz="1200" dirty="0" smtClean="0"/>
              <a:t>담당 </a:t>
            </a:r>
            <a:r>
              <a:rPr lang="en-US" altLang="ko-KR" sz="1200" dirty="0" smtClean="0"/>
              <a:t>(2003)</a:t>
            </a:r>
            <a:endParaRPr lang="ko-KR" altLang="en-US" b="1" dirty="0"/>
          </a:p>
        </p:txBody>
      </p:sp>
      <p:pic>
        <p:nvPicPr>
          <p:cNvPr id="14" name="Picture 2" descr="http://www.lawtimes.co.kr/Newsimg/51180-1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15" b="24198"/>
          <a:stretch/>
        </p:blipFill>
        <p:spPr bwMode="auto">
          <a:xfrm>
            <a:off x="4932040" y="1196752"/>
            <a:ext cx="3672408" cy="49275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1310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초청 연사 </a:t>
            </a:r>
            <a:r>
              <a:rPr lang="en-US" altLang="ko-KR" dirty="0" smtClean="0"/>
              <a:t>(</a:t>
            </a:r>
            <a:r>
              <a:rPr lang="ko-KR" altLang="en-US" dirty="0" smtClean="0"/>
              <a:t>진행 중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25" name="모서리가 둥근 직사각형 4"/>
          <p:cNvSpPr/>
          <p:nvPr/>
        </p:nvSpPr>
        <p:spPr>
          <a:xfrm>
            <a:off x="488258" y="1124744"/>
            <a:ext cx="4011734" cy="3600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/>
              <a:t>팜튀퀸화</a:t>
            </a:r>
            <a:r>
              <a:rPr lang="ko-KR" altLang="en-US" b="1" dirty="0" smtClean="0"/>
              <a:t> </a:t>
            </a:r>
            <a:r>
              <a:rPr lang="ko-KR" altLang="en-US" dirty="0" smtClean="0"/>
              <a:t>서울시 외국인문화담당관</a:t>
            </a:r>
            <a:endParaRPr lang="ko-KR" altLang="en-US" dirty="0"/>
          </a:p>
        </p:txBody>
      </p:sp>
      <p:sp>
        <p:nvSpPr>
          <p:cNvPr id="26" name="모서리가 둥근 직사각형 6"/>
          <p:cNvSpPr/>
          <p:nvPr/>
        </p:nvSpPr>
        <p:spPr>
          <a:xfrm>
            <a:off x="488258" y="1671262"/>
            <a:ext cx="4011734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2274" y="2241869"/>
            <a:ext cx="4011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t"/>
            <a:r>
              <a:rPr lang="en-US" altLang="ko-K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Diversity Keynote</a:t>
            </a:r>
          </a:p>
          <a:p>
            <a:pPr fontAlgn="t"/>
            <a:r>
              <a:rPr lang="en-US" altLang="ko-KR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-The Soft Power of Multiculturalism</a:t>
            </a:r>
            <a:endParaRPr lang="ko-KR" altLang="ko-KR" sz="1400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1560" y="3068960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학력</a:t>
            </a:r>
            <a:endParaRPr lang="en-US" altLang="ko-KR" b="1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하노이국립대학교 </a:t>
            </a:r>
            <a:r>
              <a:rPr lang="ko-KR" altLang="en-US" sz="1200" dirty="0"/>
              <a:t>한국어학과 학사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/>
              <a:t>서울대 대학원 국어교육과 </a:t>
            </a:r>
            <a:r>
              <a:rPr lang="ko-KR" altLang="en-US" sz="1200" dirty="0" smtClean="0"/>
              <a:t>석사</a:t>
            </a:r>
            <a:endParaRPr lang="ko-KR" alt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4077072"/>
            <a:ext cx="37444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약력</a:t>
            </a:r>
            <a:endParaRPr lang="en-US" altLang="ko-KR" b="1" dirty="0" smtClean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現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서울특별시 </a:t>
            </a:r>
            <a:r>
              <a:rPr lang="ko-KR" altLang="en-US" sz="1200" dirty="0" smtClean="0"/>
              <a:t>여성가족정책실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en-US" sz="1200" dirty="0" smtClean="0"/>
              <a:t>외국인다문화 담당관</a:t>
            </a:r>
            <a:endParaRPr lang="ko-KR" altLang="en-US" sz="1200" dirty="0"/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前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하노이외국어대학교 베트남어센터 겸임강사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前</a:t>
            </a:r>
            <a:r>
              <a:rPr lang="en-US" altLang="ko-KR" sz="1200" dirty="0" smtClean="0"/>
              <a:t> </a:t>
            </a:r>
            <a:r>
              <a:rPr lang="ko-KR" altLang="en-US" sz="1200" dirty="0" err="1"/>
              <a:t>세이브더칠드런</a:t>
            </a:r>
            <a:r>
              <a:rPr lang="ko-KR" altLang="en-US" sz="1200" dirty="0"/>
              <a:t> 다문화가정 </a:t>
            </a:r>
            <a:r>
              <a:rPr lang="ko-KR" altLang="en-US" sz="1200" dirty="0" smtClean="0"/>
              <a:t>아동지원사업</a:t>
            </a:r>
            <a:r>
              <a:rPr lang="en-US" altLang="ko-KR" sz="1200" dirty="0" smtClean="0"/>
              <a:t/>
            </a:r>
            <a:br>
              <a:rPr lang="en-US" altLang="ko-KR" sz="1200" dirty="0" smtClean="0"/>
            </a:br>
            <a:r>
              <a:rPr lang="ko-KR" altLang="en-US" sz="1200" dirty="0" err="1" smtClean="0"/>
              <a:t>원어민</a:t>
            </a:r>
            <a:r>
              <a:rPr lang="ko-KR" altLang="en-US" sz="1200" dirty="0" smtClean="0"/>
              <a:t> </a:t>
            </a:r>
            <a:r>
              <a:rPr lang="ko-KR" altLang="en-US" sz="1200" dirty="0"/>
              <a:t>교사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dirty="0" smtClean="0"/>
              <a:t>前</a:t>
            </a:r>
            <a:r>
              <a:rPr lang="en-US" altLang="ko-KR" sz="1200" dirty="0" smtClean="0"/>
              <a:t> </a:t>
            </a:r>
            <a:r>
              <a:rPr lang="ko-KR" altLang="en-US" sz="1200" dirty="0"/>
              <a:t>서울대 언어교육원 베트남어 강사</a:t>
            </a:r>
            <a:endParaRPr lang="ko-KR" altLang="en-US" b="1" dirty="0"/>
          </a:p>
        </p:txBody>
      </p:sp>
      <p:pic>
        <p:nvPicPr>
          <p:cNvPr id="14" name="내용 개체 틀 6" descr="팜튀퀸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9885" y="1221196"/>
            <a:ext cx="3218539" cy="48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929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1580" y="560874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CONTENTS</a:t>
            </a:r>
            <a:endParaRPr lang="ko-KR" altLang="en-US" sz="4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1580" y="2348880"/>
            <a:ext cx="78128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KUNISA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…………………………………………………….4</a:t>
            </a:r>
            <a:endParaRPr lang="en-US" altLang="ko-KR" sz="20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KOLS 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2013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및 초청 연사</a:t>
            </a: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……………………………...…10</a:t>
            </a:r>
            <a:endParaRPr lang="en-US" altLang="ko-KR" sz="2000" b="1" dirty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ko-KR" altLang="en-US" sz="2000" b="1" dirty="0" smtClean="0">
                <a:solidFill>
                  <a:schemeClr val="bg1"/>
                </a:solidFill>
              </a:rPr>
              <a:t>과거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KOLS </a:t>
            </a:r>
            <a:r>
              <a:rPr lang="ko-KR" altLang="en-US" sz="2000" b="1" dirty="0">
                <a:solidFill>
                  <a:schemeClr val="bg1"/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…………………………………………………20</a:t>
            </a:r>
          </a:p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solidFill>
                  <a:schemeClr val="bg1">
                    <a:lumMod val="65000"/>
                  </a:schemeClr>
                </a:solidFill>
              </a:rPr>
              <a:t>CONTACT INFO……………………………………….……..29</a:t>
            </a:r>
            <a:endParaRPr lang="ko-KR" alt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369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20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History of KOLS</a:t>
            </a:r>
            <a:endParaRPr lang="ko-KR" altLang="en-US" dirty="0"/>
          </a:p>
        </p:txBody>
      </p:sp>
      <p:sp>
        <p:nvSpPr>
          <p:cNvPr id="5" name="모서리가 둥근 직사각형 5"/>
          <p:cNvSpPr/>
          <p:nvPr/>
        </p:nvSpPr>
        <p:spPr>
          <a:xfrm>
            <a:off x="4826164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2012</a:t>
            </a:r>
            <a:endParaRPr lang="ko-KR" altLang="en-US" sz="1600" b="1" dirty="0"/>
          </a:p>
        </p:txBody>
      </p:sp>
      <p:sp>
        <p:nvSpPr>
          <p:cNvPr id="6" name="모서리가 둥근 직사각형 24"/>
          <p:cNvSpPr/>
          <p:nvPr/>
        </p:nvSpPr>
        <p:spPr>
          <a:xfrm>
            <a:off x="4826164" y="1669945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49466" y="2141799"/>
            <a:ext cx="3531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한반도 평화와 통일 한국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(A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Quest for One Korea: Peace on the Korean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Peninsula)</a:t>
            </a:r>
            <a:endParaRPr lang="ko-KR" altLang="en-US" sz="1200" dirty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49466" y="184350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9" name="직사각형 28"/>
          <p:cNvSpPr/>
          <p:nvPr/>
        </p:nvSpPr>
        <p:spPr>
          <a:xfrm>
            <a:off x="4949466" y="3415909"/>
            <a:ext cx="3591712" cy="1441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b="1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현인택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前 통일부 장관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solidFill>
                <a:schemeClr val="dk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Hans-Ulrich </a:t>
            </a:r>
            <a:r>
              <a:rPr lang="en-US" altLang="ko-KR" sz="1200" b="1" kern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Seidt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(</a:t>
            </a:r>
            <a:r>
              <a:rPr lang="ko-KR" altLang="en-US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주한 독일 대사</a:t>
            </a:r>
            <a:r>
              <a:rPr lang="en-US" altLang="ko-KR" sz="12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)</a:t>
            </a:r>
            <a:endParaRPr lang="en-US" altLang="ko-KR" sz="1200" kern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굴림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Peter Beck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0" dirty="0">
                <a:latin typeface="맑은 고딕" pitchFamily="50" charset="-127"/>
                <a:ea typeface="맑은 고딕" pitchFamily="50" charset="-127"/>
              </a:rPr>
              <a:t>아시아재단 한국대표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kern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Darren </a:t>
            </a:r>
            <a:r>
              <a:rPr lang="en-US" altLang="ko-KR" sz="1200" b="1" kern="0" dirty="0" err="1" smtClean="0">
                <a:latin typeface="맑은 고딕" pitchFamily="50" charset="-127"/>
                <a:ea typeface="맑은 고딕" pitchFamily="50" charset="-127"/>
              </a:rPr>
              <a:t>Zook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(UC Berkeley </a:t>
            </a:r>
            <a:r>
              <a:rPr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교수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kern="0" dirty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200" b="1" kern="0" dirty="0" smtClean="0">
                <a:latin typeface="맑은 고딕" pitchFamily="50" charset="-127"/>
                <a:ea typeface="맑은 고딕" pitchFamily="50" charset="-127"/>
              </a:rPr>
              <a:t>김천식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통일부 장관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49466" y="30903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연사</a:t>
            </a:r>
            <a:endParaRPr lang="ko-KR" altLang="en-US" b="1" dirty="0"/>
          </a:p>
        </p:txBody>
      </p:sp>
      <p:pic>
        <p:nvPicPr>
          <p:cNvPr id="12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075" y="1116455"/>
            <a:ext cx="3628958" cy="5131454"/>
          </a:xfrm>
          <a:prstGeom prst="rect">
            <a:avLst/>
          </a:prstGeom>
        </p:spPr>
      </p:pic>
      <p:pic>
        <p:nvPicPr>
          <p:cNvPr id="11" name="그림 10" descr="C:\Users\Owner\Desktop\KUNISA3\스카나~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934" y="5512271"/>
            <a:ext cx="15525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 descr="C:\Users\Owner\Desktop\KUNISA3\한창엔~1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5569421"/>
            <a:ext cx="1514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3" descr="C:\Users\Owner\Desktop\KUNISA3\YNK코~1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74466" y="5017368"/>
            <a:ext cx="997734" cy="571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 descr="CI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8760" y="5060032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171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21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History of KOLS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88258" y="1124744"/>
            <a:ext cx="3939726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2011</a:t>
            </a:r>
            <a:endParaRPr lang="ko-KR" altLang="en-US" sz="1600" b="1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488258" y="1671262"/>
            <a:ext cx="3939726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2143116"/>
            <a:ext cx="33174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200" b="1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중동과 북아프리카의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민주주의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 (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Renaissance of Democracy-   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Jasmine Revolution and the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 Changing International Relations)</a:t>
            </a:r>
            <a:endParaRPr lang="ko-KR" altLang="en-US" sz="1200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642910" y="3717032"/>
            <a:ext cx="3649940" cy="171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Mohamed </a:t>
            </a:r>
            <a:r>
              <a:rPr lang="en-US" altLang="ko-KR" sz="1200" b="1" kern="100" dirty="0" err="1" smtClean="0">
                <a:latin typeface="맑은 고딕" pitchFamily="50" charset="-127"/>
                <a:ea typeface="맑은 고딕" pitchFamily="50" charset="-127"/>
                <a:cs typeface="Times New Roman"/>
              </a:rPr>
              <a:t>Elzorkany</a:t>
            </a:r>
            <a:r>
              <a:rPr lang="en-US" altLang="ko-KR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 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(</a:t>
            </a:r>
            <a:r>
              <a:rPr lang="ko-KR" altLang="en-US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주한 이집트 대사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Mark </a:t>
            </a:r>
            <a:r>
              <a:rPr lang="en-US" altLang="ko-KR" sz="1200" b="1" kern="100" dirty="0" err="1" smtClean="0">
                <a:latin typeface="맑은 고딕" pitchFamily="50" charset="-127"/>
                <a:ea typeface="맑은 고딕" pitchFamily="50" charset="-127"/>
                <a:cs typeface="Times New Roman"/>
              </a:rPr>
              <a:t>Tokola</a:t>
            </a:r>
            <a:r>
              <a:rPr lang="en-US" altLang="ko-KR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 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(</a:t>
            </a:r>
            <a:r>
              <a:rPr lang="ko-KR" altLang="en-US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주한 미국 대사관 </a:t>
            </a:r>
            <a:r>
              <a:rPr lang="ko-KR" altLang="en-US" sz="1200" kern="100" dirty="0" err="1" smtClean="0">
                <a:latin typeface="맑은 고딕" pitchFamily="50" charset="-127"/>
                <a:ea typeface="맑은 고딕" pitchFamily="50" charset="-127"/>
                <a:cs typeface="Times New Roman"/>
              </a:rPr>
              <a:t>부대사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Kathryn </a:t>
            </a:r>
            <a:r>
              <a:rPr lang="en-US" altLang="ko-KR" sz="1200" b="1" kern="100" dirty="0" err="1" smtClean="0">
                <a:latin typeface="맑은 고딕" pitchFamily="50" charset="-127"/>
                <a:ea typeface="맑은 고딕" pitchFamily="50" charset="-127"/>
                <a:cs typeface="Times New Roman"/>
              </a:rPr>
              <a:t>Weathersby</a:t>
            </a:r>
            <a:r>
              <a:rPr lang="en-US" altLang="ko-KR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 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(John Hopkins)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이춘근</a:t>
            </a:r>
            <a:r>
              <a:rPr lang="ko-KR" altLang="en-US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 </a:t>
            </a:r>
            <a:r>
              <a:rPr lang="en-US" altLang="ko-KR" sz="1200" kern="100" dirty="0">
                <a:latin typeface="맑은 고딕" pitchFamily="50" charset="-127"/>
                <a:ea typeface="맑은 고딕" pitchFamily="50" charset="-127"/>
                <a:cs typeface="Times New Roman"/>
              </a:rPr>
              <a:t>(</a:t>
            </a:r>
            <a:r>
              <a:rPr lang="ko-KR" altLang="en-US" sz="1200" kern="100" dirty="0">
                <a:latin typeface="맑은 고딕" pitchFamily="50" charset="-127"/>
                <a:ea typeface="맑은 고딕" pitchFamily="50" charset="-127"/>
                <a:cs typeface="Times New Roman"/>
              </a:rPr>
              <a:t>한국경제연구원 외교안보실장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Lowell Dittmer 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(University of California)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200" b="1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김기식</a:t>
            </a:r>
            <a:r>
              <a:rPr lang="ko-KR" altLang="en-US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 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(</a:t>
            </a:r>
            <a:r>
              <a:rPr lang="ko-KR" altLang="en-US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참여연대 정책위원장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  <a:cs typeface="Times New Roman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58" y="334770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연사</a:t>
            </a:r>
            <a:endParaRPr lang="ko-KR" altLang="en-US" b="1" dirty="0"/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1124744"/>
            <a:ext cx="3656478" cy="5040560"/>
          </a:xfrm>
          <a:prstGeom prst="rect">
            <a:avLst/>
          </a:prstGeom>
        </p:spPr>
      </p:pic>
      <p:pic>
        <p:nvPicPr>
          <p:cNvPr id="11" name="그림 10" descr="C:\Users\Owner\Desktop\KUNISA3\OCEANS NETWORK.png"/>
          <p:cNvPicPr/>
          <p:nvPr/>
        </p:nvPicPr>
        <p:blipFill rotWithShape="1">
          <a:blip r:embed="rId3" cstate="print"/>
          <a:srcRect b="6262"/>
          <a:stretch/>
        </p:blipFill>
        <p:spPr bwMode="auto">
          <a:xfrm>
            <a:off x="1691680" y="5581281"/>
            <a:ext cx="1437595" cy="54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그림 11" descr="C:\Users\Owner\Desktop\KUNISA3\매일경제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589240"/>
            <a:ext cx="1161307" cy="52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 descr="C:\Users\Owner\Desktop\KUNISA3\HOLLY COFFEE.png"/>
          <p:cNvPicPr/>
          <p:nvPr/>
        </p:nvPicPr>
        <p:blipFill rotWithShape="1">
          <a:blip r:embed="rId5" cstate="print"/>
          <a:srcRect l="10322" r="6399"/>
          <a:stretch/>
        </p:blipFill>
        <p:spPr bwMode="auto">
          <a:xfrm>
            <a:off x="3189763" y="5553800"/>
            <a:ext cx="590149" cy="61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3" descr="C:\Users\Owner\Desktop\KUNISA3\ROTIBOY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5517232"/>
            <a:ext cx="576064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087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22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History of KOLS</a:t>
            </a:r>
            <a:endParaRPr lang="ko-KR" altLang="en-US" dirty="0"/>
          </a:p>
        </p:txBody>
      </p:sp>
      <p:sp>
        <p:nvSpPr>
          <p:cNvPr id="5" name="모서리가 둥근 직사각형 5"/>
          <p:cNvSpPr/>
          <p:nvPr/>
        </p:nvSpPr>
        <p:spPr>
          <a:xfrm>
            <a:off x="4826164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2010</a:t>
            </a:r>
            <a:endParaRPr lang="ko-KR" altLang="en-US" sz="1600" b="1" dirty="0"/>
          </a:p>
        </p:txBody>
      </p:sp>
      <p:sp>
        <p:nvSpPr>
          <p:cNvPr id="6" name="모서리가 둥근 직사각형 24"/>
          <p:cNvSpPr/>
          <p:nvPr/>
        </p:nvSpPr>
        <p:spPr>
          <a:xfrm>
            <a:off x="4826164" y="1669945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49466" y="2141799"/>
            <a:ext cx="3531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b="1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미래 아시아의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모습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(Peering into the Future of Asia)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endParaRPr lang="ko-KR" altLang="en-US" sz="1200" dirty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49466" y="184350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9" name="직사각형 28"/>
          <p:cNvSpPr/>
          <p:nvPr/>
        </p:nvSpPr>
        <p:spPr>
          <a:xfrm>
            <a:off x="4976653" y="3233589"/>
            <a:ext cx="3591712" cy="1995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Jun Saito</a:t>
            </a:r>
            <a:r>
              <a:rPr lang="en-US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(Yale University)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b="1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문정인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연세대 정치외교학과 교수</a:t>
            </a:r>
            <a:r>
              <a:rPr lang="en-US" altLang="ko-KR" sz="1200" kern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굴림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b="1" kern="0" dirty="0" err="1">
                <a:latin typeface="맑은 고딕" pitchFamily="50" charset="-127"/>
                <a:ea typeface="맑은 고딕" pitchFamily="50" charset="-127"/>
              </a:rPr>
              <a:t>Utak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 Chung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(UNESCO </a:t>
            </a:r>
            <a:r>
              <a:rPr lang="ko-KR" altLang="en-US" sz="1200" kern="0" dirty="0">
                <a:latin typeface="맑은 고딕" pitchFamily="50" charset="-127"/>
                <a:ea typeface="맑은 고딕" pitchFamily="50" charset="-127"/>
              </a:rPr>
              <a:t>한국위원회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200" b="1" kern="0" dirty="0">
                <a:latin typeface="맑은 고딕" pitchFamily="50" charset="-127"/>
                <a:ea typeface="맑은 고딕" pitchFamily="50" charset="-127"/>
              </a:rPr>
              <a:t>이용욱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0" dirty="0">
                <a:latin typeface="맑은 고딕" pitchFamily="50" charset="-127"/>
                <a:ea typeface="맑은 고딕" pitchFamily="50" charset="-127"/>
              </a:rPr>
              <a:t>고려대 정치외교학과 교수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David </a:t>
            </a:r>
            <a:r>
              <a:rPr lang="en-US" altLang="ko-KR" sz="1200" b="1" kern="0" dirty="0" err="1">
                <a:latin typeface="맑은 고딕" pitchFamily="50" charset="-127"/>
                <a:ea typeface="맑은 고딕" pitchFamily="50" charset="-127"/>
              </a:rPr>
              <a:t>Camroux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(Science Po)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dirty="0" err="1">
                <a:latin typeface="맑은 고딕" pitchFamily="50" charset="-127"/>
                <a:ea typeface="맑은 고딕" pitchFamily="50" charset="-127"/>
              </a:rPr>
              <a:t>Shandre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kern="0" dirty="0" err="1">
                <a:latin typeface="맑은 고딕" pitchFamily="50" charset="-127"/>
                <a:ea typeface="맑은 고딕" pitchFamily="50" charset="-127"/>
              </a:rPr>
              <a:t>Mugan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kern="0" dirty="0" err="1">
                <a:latin typeface="맑은 고딕" pitchFamily="50" charset="-127"/>
                <a:ea typeface="맑은 고딕" pitchFamily="50" charset="-127"/>
              </a:rPr>
              <a:t>Thangavelu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(National University of Singapore)</a:t>
            </a:r>
            <a:endParaRPr lang="ko-KR" altLang="ko-KR" sz="1200" kern="100" dirty="0" smtClean="0">
              <a:latin typeface="맑은 고딕" pitchFamily="50" charset="-127"/>
              <a:ea typeface="맑은 고딕" pitchFamily="50" charset="-127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2886" y="285293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연사</a:t>
            </a:r>
            <a:endParaRPr lang="ko-KR" altLang="en-US" b="1" dirty="0"/>
          </a:p>
        </p:txBody>
      </p:sp>
      <p:pic>
        <p:nvPicPr>
          <p:cNvPr id="11" name="그림 18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1124745"/>
            <a:ext cx="3600400" cy="5039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그림 11" descr="C:\Users\Owner\Desktop\KUNISA3\OLYMPIAD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67034" y="5230943"/>
            <a:ext cx="1537414" cy="57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/>
          <p:cNvPicPr/>
          <p:nvPr/>
        </p:nvPicPr>
        <p:blipFill rotWithShape="1">
          <a:blip r:embed="rId4" cstate="print"/>
          <a:srcRect l="18826" t="9333" r="18066" b="16464"/>
          <a:stretch/>
        </p:blipFill>
        <p:spPr bwMode="auto">
          <a:xfrm>
            <a:off x="5000710" y="5229200"/>
            <a:ext cx="1947554" cy="572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3"/>
          <p:cNvPicPr/>
          <p:nvPr/>
        </p:nvPicPr>
        <p:blipFill rotWithShape="1">
          <a:blip r:embed="rId5" cstate="print"/>
          <a:srcRect t="12433" b="-1"/>
          <a:stretch/>
        </p:blipFill>
        <p:spPr bwMode="auto">
          <a:xfrm>
            <a:off x="5024983" y="5680425"/>
            <a:ext cx="1851273" cy="412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 descr="투썸플레이스 창업] 투">
            <a:hlinkClick r:id="rId6" tgtFrame="&quot;_blank&quot;" tooltip="&quot;투썸플레이스 창업] 투썸플레이스 A Twosome Place 창업비용 창업정보&quot;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2280" y="5733256"/>
            <a:ext cx="1296144" cy="39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960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23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History of KOLS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88258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2009</a:t>
            </a:r>
            <a:endParaRPr lang="ko-KR" altLang="en-US" sz="1600" b="1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488258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1988840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세계 시민으로서의 국제적 </a:t>
            </a: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정체성 함양</a:t>
            </a:r>
            <a:endParaRPr lang="en-US" altLang="ko-KR" sz="1200" b="1" dirty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(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Embracing the World: Are You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a “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Real”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 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Cosmopolitan?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)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700808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주제</a:t>
            </a:r>
            <a:endParaRPr lang="ko-KR" altLang="en-US" sz="1600" b="1" dirty="0"/>
          </a:p>
        </p:txBody>
      </p:sp>
      <p:sp>
        <p:nvSpPr>
          <p:cNvPr id="16" name="직사각형 15"/>
          <p:cNvSpPr/>
          <p:nvPr/>
        </p:nvSpPr>
        <p:spPr>
          <a:xfrm>
            <a:off x="640204" y="3140968"/>
            <a:ext cx="3286148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100" dirty="0" smtClean="0">
                <a:latin typeface="맑은 고딕" pitchFamily="50" charset="-127"/>
                <a:ea typeface="맑은 고딕" pitchFamily="50" charset="-127"/>
              </a:rPr>
              <a:t>Edward J. Baker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</a:rPr>
              <a:t>(Harvard </a:t>
            </a:r>
            <a:r>
              <a:rPr lang="en-US" altLang="ko-KR" sz="1200" kern="100" dirty="0" err="1" smtClean="0">
                <a:latin typeface="맑은 고딕" pitchFamily="50" charset="-127"/>
                <a:ea typeface="맑은 고딕" pitchFamily="50" charset="-127"/>
              </a:rPr>
              <a:t>Univ</a:t>
            </a:r>
            <a:r>
              <a:rPr lang="en-US" altLang="ko-KR" sz="1200" kern="100" dirty="0" smtClean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100" dirty="0" err="1">
                <a:latin typeface="맑은 고딕" pitchFamily="50" charset="-127"/>
                <a:ea typeface="맑은 고딕" pitchFamily="50" charset="-127"/>
              </a:rPr>
              <a:t>Seckinelgin,MH</a:t>
            </a:r>
            <a:r>
              <a:rPr lang="en-US" altLang="ko-KR" sz="1200" kern="100" dirty="0">
                <a:latin typeface="맑은 고딕" pitchFamily="50" charset="-127"/>
                <a:ea typeface="맑은 고딕" pitchFamily="50" charset="-127"/>
              </a:rPr>
              <a:t>(LSE)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Matthew </a:t>
            </a:r>
            <a:r>
              <a:rPr lang="en-US" altLang="ko-KR" sz="1200" b="1" kern="0" dirty="0" err="1">
                <a:latin typeface="맑은 고딕" pitchFamily="50" charset="-127"/>
                <a:ea typeface="맑은 고딕" pitchFamily="50" charset="-127"/>
              </a:rPr>
              <a:t>McCatney</a:t>
            </a:r>
            <a:r>
              <a:rPr lang="en-US" altLang="ko-KR" sz="1200" b="1" kern="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(SOAS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J. R.</a:t>
            </a:r>
            <a:r>
              <a:rPr lang="en-US" altLang="ko-KR" sz="1200" b="1" kern="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Vreeland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(Georgetown</a:t>
            </a:r>
            <a:r>
              <a:rPr lang="en-US" altLang="ko-KR" sz="1200" kern="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 err="1">
                <a:latin typeface="맑은 고딕" pitchFamily="50" charset="-127"/>
                <a:ea typeface="맑은 고딕" pitchFamily="50" charset="-127"/>
              </a:rPr>
              <a:t>Univ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b="1" kern="10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en-US" sz="1200" b="1" kern="100" dirty="0" smtClean="0">
                <a:latin typeface="맑은 고딕" pitchFamily="50" charset="-127"/>
                <a:ea typeface="맑은 고딕" pitchFamily="50" charset="-127"/>
              </a:rPr>
              <a:t>권오율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(Griffith university) 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Krishna </a:t>
            </a:r>
            <a:r>
              <a:rPr lang="en-US" altLang="ko-KR" sz="1200" b="1" kern="0" dirty="0" err="1" smtClean="0">
                <a:latin typeface="맑은 고딕" pitchFamily="50" charset="-127"/>
                <a:ea typeface="맑은 고딕" pitchFamily="50" charset="-127"/>
              </a:rPr>
              <a:t>Sankaran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(Univ. of Hawaii) 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b="1" kern="0" dirty="0" smtClean="0">
                <a:latin typeface="맑은 고딕" pitchFamily="50" charset="-127"/>
                <a:ea typeface="맑은 고딕" pitchFamily="50" charset="-127"/>
              </a:rPr>
              <a:t>김정태</a:t>
            </a: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UNGC)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980" y="2852936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연사</a:t>
            </a:r>
            <a:endParaRPr lang="ko-KR" altLang="en-US" sz="1600" b="1" dirty="0"/>
          </a:p>
        </p:txBody>
      </p:sp>
      <p:pic>
        <p:nvPicPr>
          <p:cNvPr id="18" name="그림 17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124744"/>
            <a:ext cx="3667278" cy="50405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nnerImage0" descr="(주)삼일기업공사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5" y="5517232"/>
            <a:ext cx="1515588" cy="33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그림 11" descr="C:\Users\Owner\Desktop\KUNISA3\F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5848" y="5133555"/>
            <a:ext cx="404104" cy="3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 descr="C:\Users\Owner\Desktop\KUNISA3\강남 프라임어학원.png"/>
          <p:cNvPicPr/>
          <p:nvPr/>
        </p:nvPicPr>
        <p:blipFill rotWithShape="1">
          <a:blip r:embed="rId5" cstate="print"/>
          <a:srcRect/>
          <a:stretch/>
        </p:blipFill>
        <p:spPr bwMode="auto">
          <a:xfrm>
            <a:off x="1403648" y="5157192"/>
            <a:ext cx="1224136" cy="365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그림 13" descr="C:\Users\Owner\Desktop\KUNISA3\SHIN CHEON CO LTD.png"/>
          <p:cNvPicPr/>
          <p:nvPr/>
        </p:nvPicPr>
        <p:blipFill rotWithShape="1">
          <a:blip r:embed="rId6" cstate="print"/>
          <a:srcRect l="1" t="1" r="4061" b="37286"/>
          <a:stretch/>
        </p:blipFill>
        <p:spPr bwMode="auto">
          <a:xfrm>
            <a:off x="569501" y="5517232"/>
            <a:ext cx="2035518" cy="327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그림 14" descr="HANSOL">
            <a:hlinkClick r:id="rId7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6246" y="5196948"/>
            <a:ext cx="1009650" cy="26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그림 18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7901" y="5157192"/>
            <a:ext cx="815747" cy="367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그림 19" descr="C:\Users\Owner\Desktop\KUNISA3\DUNKIN DONUTS.pn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27784" y="5805264"/>
            <a:ext cx="144016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그림 20"/>
          <p:cNvPicPr/>
          <p:nvPr/>
        </p:nvPicPr>
        <p:blipFill rotWithShape="1">
          <a:blip r:embed="rId11" cstate="print"/>
          <a:srcRect t="12986" b="1"/>
          <a:stretch/>
        </p:blipFill>
        <p:spPr bwMode="auto">
          <a:xfrm>
            <a:off x="560487" y="5827054"/>
            <a:ext cx="1707257" cy="3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6601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24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History of KOLS</a:t>
            </a:r>
            <a:endParaRPr lang="ko-KR" altLang="en-US" dirty="0"/>
          </a:p>
        </p:txBody>
      </p:sp>
      <p:sp>
        <p:nvSpPr>
          <p:cNvPr id="5" name="모서리가 둥근 직사각형 5"/>
          <p:cNvSpPr/>
          <p:nvPr/>
        </p:nvSpPr>
        <p:spPr>
          <a:xfrm>
            <a:off x="4826164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2008</a:t>
            </a:r>
            <a:endParaRPr lang="ko-KR" altLang="en-US" sz="1600" b="1" dirty="0"/>
          </a:p>
        </p:txBody>
      </p:sp>
      <p:sp>
        <p:nvSpPr>
          <p:cNvPr id="6" name="모서리가 둥근 직사각형 18"/>
          <p:cNvSpPr/>
          <p:nvPr/>
        </p:nvSpPr>
        <p:spPr>
          <a:xfrm>
            <a:off x="4826164" y="1669945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4656" y="2212839"/>
            <a:ext cx="3407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1200" b="1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미래의 국제사회 리더로서 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갖춰야 할 자세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(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Cultivating internationalized mind for </a:t>
            </a:r>
            <a:endParaRPr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`   global leaders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)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49466" y="184350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9" name="직사각형 21"/>
          <p:cNvSpPr/>
          <p:nvPr/>
        </p:nvSpPr>
        <p:spPr>
          <a:xfrm>
            <a:off x="4980816" y="3645024"/>
            <a:ext cx="3451448" cy="171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kern="0" dirty="0">
                <a:latin typeface="맑은 고딕" pitchFamily="50" charset="-127"/>
                <a:ea typeface="맑은 고딕" pitchFamily="50" charset="-127"/>
              </a:rPr>
              <a:t>박경서</a:t>
            </a: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dirty="0">
                <a:latin typeface="맑은 고딕" pitchFamily="50" charset="-127"/>
                <a:ea typeface="맑은 고딕" pitchFamily="50" charset="-127"/>
              </a:rPr>
              <a:t>이화여자대학교 석좌교수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dirty="0">
                <a:latin typeface="맑은 고딕" pitchFamily="50" charset="-127"/>
                <a:ea typeface="맑은 고딕" pitchFamily="50" charset="-127"/>
              </a:rPr>
              <a:t>Christophe </a:t>
            </a:r>
            <a:r>
              <a:rPr lang="en-US" altLang="ko-KR" sz="1200" b="1" kern="0" dirty="0" err="1">
                <a:latin typeface="맑은 고딕" pitchFamily="50" charset="-127"/>
                <a:ea typeface="맑은 고딕" pitchFamily="50" charset="-127"/>
              </a:rPr>
              <a:t>Dupont</a:t>
            </a:r>
            <a:r>
              <a:rPr lang="en-US" altLang="ko-KR" sz="1200" b="1" kern="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0" dirty="0">
                <a:latin typeface="맑은 고딕" pitchFamily="50" charset="-127"/>
                <a:ea typeface="맑은 고딕" pitchFamily="50" charset="-127"/>
              </a:rPr>
              <a:t>르노삼성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b="1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Chua </a:t>
            </a:r>
            <a:r>
              <a:rPr lang="en-US" altLang="ko-KR" sz="1200" b="1" kern="0" dirty="0" err="1" smtClean="0">
                <a:latin typeface="맑은 고딕" pitchFamily="50" charset="-127"/>
                <a:ea typeface="맑은 고딕" pitchFamily="50" charset="-127"/>
              </a:rPr>
              <a:t>Beng</a:t>
            </a: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kern="0" dirty="0" err="1" smtClean="0">
                <a:latin typeface="맑은 고딕" pitchFamily="50" charset="-127"/>
                <a:ea typeface="맑은 고딕" pitchFamily="50" charset="-127"/>
              </a:rPr>
              <a:t>Huat</a:t>
            </a: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0" dirty="0" err="1" smtClean="0">
                <a:latin typeface="맑은 고딕" pitchFamily="50" charset="-127"/>
                <a:ea typeface="맑은 고딕" pitchFamily="50" charset="-127"/>
              </a:rPr>
              <a:t>싱가폴</a:t>
            </a:r>
            <a:r>
              <a:rPr lang="ko-KR" altLang="en-US" sz="1200" kern="0" dirty="0" smtClean="0">
                <a:latin typeface="맑은 고딕" pitchFamily="50" charset="-127"/>
                <a:ea typeface="맑은 고딕" pitchFamily="50" charset="-127"/>
              </a:rPr>
              <a:t> 국립대 교수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Janice Lyn Marshall 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(UNHCR)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kern="0" dirty="0" smtClean="0">
                <a:latin typeface="맑은 고딕" pitchFamily="50" charset="-127"/>
                <a:ea typeface="맑은 고딕" pitchFamily="50" charset="-127"/>
              </a:rPr>
              <a:t>김광웅</a:t>
            </a: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dirty="0" smtClean="0">
                <a:latin typeface="맑은 고딕" pitchFamily="50" charset="-127"/>
                <a:ea typeface="맑은 고딕" pitchFamily="50" charset="-127"/>
              </a:rPr>
              <a:t>서울대학교 행정 대학원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kern="0" dirty="0" smtClean="0">
                <a:latin typeface="맑은 고딕" pitchFamily="50" charset="-127"/>
                <a:ea typeface="맑은 고딕" pitchFamily="50" charset="-127"/>
              </a:rPr>
              <a:t>이미영</a:t>
            </a:r>
            <a:r>
              <a:rPr lang="en-US" altLang="ko-KR" sz="1200" b="1" kern="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dirty="0" smtClean="0">
                <a:latin typeface="맑은 고딕" pitchFamily="50" charset="-127"/>
                <a:ea typeface="맑은 고딕" pitchFamily="50" charset="-127"/>
              </a:rPr>
              <a:t>㈜페어트레이드코리아</a:t>
            </a:r>
            <a:r>
              <a:rPr lang="en-US" altLang="ko-KR" sz="1200" kern="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2886" y="328498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연사</a:t>
            </a:r>
            <a:endParaRPr lang="ko-KR" altLang="en-US" b="1" dirty="0"/>
          </a:p>
        </p:txBody>
      </p:sp>
      <p:pic>
        <p:nvPicPr>
          <p:cNvPr id="11" name="그림 2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124744"/>
            <a:ext cx="3672408" cy="489654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5445224"/>
            <a:ext cx="2304256" cy="62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8513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History of KOLS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88258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2007</a:t>
            </a:r>
            <a:endParaRPr lang="ko-KR" altLang="en-US" sz="1600" b="1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488258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2060848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현시대를 변화시킬 원동력으로서의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</a:t>
            </a: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다양성과 변화성에 관한 이해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 (</a:t>
            </a:r>
            <a:r>
              <a:rPr lang="en-US" altLang="ko-KR" sz="1200" dirty="0" err="1" smtClean="0">
                <a:latin typeface="맑은 고딕" pitchFamily="50" charset="-127"/>
                <a:ea typeface="맑은 고딕" pitchFamily="50" charset="-127"/>
              </a:rPr>
              <a:t>Diverstiy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and </a:t>
            </a:r>
            <a:r>
              <a:rPr lang="en-US" altLang="ko-KR" sz="1200" dirty="0" err="1" smtClean="0">
                <a:latin typeface="맑은 고딕" pitchFamily="50" charset="-127"/>
                <a:ea typeface="맑은 고딕" pitchFamily="50" charset="-127"/>
              </a:rPr>
              <a:t>Transfor-mation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Main Force to Reshape Our Contemporary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 World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844824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주제</a:t>
            </a:r>
            <a:endParaRPr lang="ko-KR" altLang="en-US" sz="1600" b="1" dirty="0"/>
          </a:p>
        </p:txBody>
      </p:sp>
      <p:sp>
        <p:nvSpPr>
          <p:cNvPr id="16" name="직사각형 15"/>
          <p:cNvSpPr/>
          <p:nvPr/>
        </p:nvSpPr>
        <p:spPr>
          <a:xfrm>
            <a:off x="642910" y="3789040"/>
            <a:ext cx="3286148" cy="1434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kern="0" spc="-20" dirty="0" err="1">
                <a:latin typeface="맑은 고딕" pitchFamily="50" charset="-127"/>
                <a:ea typeface="맑은 고딕" pitchFamily="50" charset="-127"/>
              </a:rPr>
              <a:t>이호주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전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 UNFAO Senior Officer)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kern="0" spc="-20" dirty="0">
                <a:latin typeface="맑은 고딕" pitchFamily="50" charset="-127"/>
                <a:ea typeface="맑은 고딕" pitchFamily="50" charset="-127"/>
              </a:rPr>
              <a:t>정재호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dirty="0">
                <a:latin typeface="맑은 고딕" pitchFamily="50" charset="-127"/>
                <a:ea typeface="맑은 고딕" pitchFamily="50" charset="-127"/>
              </a:rPr>
              <a:t>서울대학교 외교학과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kern="0" dirty="0">
                <a:latin typeface="맑은 고딕" pitchFamily="50" charset="-127"/>
                <a:ea typeface="맑은 고딕" pitchFamily="50" charset="-127"/>
              </a:rPr>
              <a:t>교수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ko-KR" sz="1200" kern="100" dirty="0">
              <a:latin typeface="맑은 고딕" pitchFamily="50" charset="-127"/>
              <a:ea typeface="맑은 고딕" pitchFamily="50" charset="-127"/>
              <a:cs typeface="Times New Roman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kern="0" spc="-20" dirty="0">
                <a:latin typeface="맑은 고딕" pitchFamily="50" charset="-127"/>
                <a:ea typeface="맑은 고딕" pitchFamily="50" charset="-127"/>
              </a:rPr>
              <a:t>이미경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환경단체</a:t>
            </a:r>
            <a:r>
              <a:rPr lang="en-US" altLang="ko-KR" sz="1200" kern="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그린펀드 사무국장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kern="0" dirty="0">
                <a:latin typeface="맑은 고딕" pitchFamily="50" charset="-127"/>
                <a:ea typeface="맑은 고딕" pitchFamily="50" charset="-127"/>
              </a:rPr>
              <a:t>마동훈</a:t>
            </a:r>
            <a:r>
              <a:rPr lang="ko-KR" altLang="ko-KR" sz="1200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dirty="0">
                <a:latin typeface="맑은 고딕" pitchFamily="50" charset="-127"/>
                <a:ea typeface="맑은 고딕" pitchFamily="50" charset="-127"/>
              </a:rPr>
              <a:t>고려대학교 언론학부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kern="0" dirty="0">
                <a:latin typeface="맑은 고딕" pitchFamily="50" charset="-127"/>
                <a:ea typeface="맑은 고딕" pitchFamily="50" charset="-127"/>
              </a:rPr>
              <a:t>교수</a:t>
            </a:r>
            <a:r>
              <a:rPr lang="en-US" altLang="ko-KR" sz="1200" kern="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spc="-20" dirty="0">
                <a:latin typeface="맑은 고딕" pitchFamily="50" charset="-127"/>
                <a:ea typeface="맑은 고딕" pitchFamily="50" charset="-127"/>
              </a:rPr>
              <a:t>Alan </a:t>
            </a:r>
            <a:r>
              <a:rPr lang="en-US" altLang="ko-KR" sz="1200" b="1" kern="0" spc="-20" dirty="0" err="1">
                <a:latin typeface="맑은 고딕" pitchFamily="50" charset="-127"/>
                <a:ea typeface="맑은 고딕" pitchFamily="50" charset="-127"/>
              </a:rPr>
              <a:t>Diboine</a:t>
            </a:r>
            <a:r>
              <a:rPr lang="en-US" altLang="ko-KR" sz="1200" b="1" kern="0" spc="-2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spc="-20" dirty="0" err="1">
                <a:latin typeface="맑은 고딕" pitchFamily="50" charset="-127"/>
                <a:ea typeface="맑은 고딕" pitchFamily="50" charset="-127"/>
              </a:rPr>
              <a:t>르노삼성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R&amp;D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본부장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980" y="3573016"/>
            <a:ext cx="3528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/>
              <a:t>연사</a:t>
            </a:r>
            <a:endParaRPr lang="ko-KR" altLang="en-US" sz="1600" b="1" dirty="0"/>
          </a:p>
        </p:txBody>
      </p:sp>
      <p:pic>
        <p:nvPicPr>
          <p:cNvPr id="18" name="그림 17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124744"/>
            <a:ext cx="3888432" cy="51125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26" y="5445224"/>
            <a:ext cx="2304256" cy="62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4766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26</a:t>
            </a:fld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History of KOLS</a:t>
            </a:r>
            <a:endParaRPr lang="ko-KR" altLang="en-US" dirty="0"/>
          </a:p>
        </p:txBody>
      </p:sp>
      <p:sp>
        <p:nvSpPr>
          <p:cNvPr id="5" name="모서리가 둥근 직사각형 5"/>
          <p:cNvSpPr/>
          <p:nvPr/>
        </p:nvSpPr>
        <p:spPr>
          <a:xfrm>
            <a:off x="4826164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2006</a:t>
            </a:r>
            <a:endParaRPr lang="ko-KR" altLang="en-US" sz="1600" b="1" dirty="0"/>
          </a:p>
        </p:txBody>
      </p:sp>
      <p:sp>
        <p:nvSpPr>
          <p:cNvPr id="6" name="모서리가 둥근 직사각형 24"/>
          <p:cNvSpPr/>
          <p:nvPr/>
        </p:nvSpPr>
        <p:spPr>
          <a:xfrm>
            <a:off x="4826164" y="1669945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6638" y="2143116"/>
            <a:ext cx="3481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더 나은 미래를 위한 지금의 </a:t>
            </a: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정진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(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Integration and Convergence: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Enhancing 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our Present for a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Promising    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Future)</a:t>
            </a:r>
            <a:endParaRPr lang="ko-KR" altLang="en-US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49466" y="1843507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sp>
        <p:nvSpPr>
          <p:cNvPr id="9" name="직사각형 28"/>
          <p:cNvSpPr/>
          <p:nvPr/>
        </p:nvSpPr>
        <p:spPr>
          <a:xfrm>
            <a:off x="4980816" y="3717032"/>
            <a:ext cx="3497042" cy="1718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spc="-20" dirty="0">
                <a:latin typeface="맑은 고딕" pitchFamily="50" charset="-127"/>
                <a:ea typeface="맑은 고딕" pitchFamily="50" charset="-127"/>
              </a:rPr>
              <a:t>Timothy J O'Brien 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법무법인 세종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kern="0" spc="-20" dirty="0" smtClean="0">
              <a:latin typeface="맑은 고딕" pitchFamily="50" charset="-127"/>
              <a:ea typeface="맑은 고딕" pitchFamily="50" charset="-127"/>
            </a:endParaRPr>
          </a:p>
          <a:p>
            <a:pPr algn="r">
              <a:lnSpc>
                <a:spcPct val="150000"/>
              </a:lnSpc>
              <a:defRPr/>
            </a:pPr>
            <a:r>
              <a:rPr lang="en-US" altLang="ko-KR" sz="1200" spc="-100" dirty="0" smtClean="0"/>
              <a:t>Senior </a:t>
            </a:r>
            <a:r>
              <a:rPr lang="en-US" altLang="ko-KR" sz="1200" spc="-100" dirty="0"/>
              <a:t>Foreign Legal Counsel</a:t>
            </a:r>
            <a:r>
              <a:rPr lang="en-US" altLang="ko-KR" sz="1200" kern="0" spc="-2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b="1" kern="0" spc="-2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kern="0" spc="-20" dirty="0">
                <a:latin typeface="맑은 고딕" pitchFamily="50" charset="-127"/>
                <a:ea typeface="맑은 고딕" pitchFamily="50" charset="-127"/>
              </a:rPr>
              <a:t>최강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spc="-20" dirty="0" smtClean="0">
                <a:latin typeface="맑은 고딕" pitchFamily="50" charset="-127"/>
                <a:ea typeface="맑은 고딕" pitchFamily="50" charset="-127"/>
              </a:rPr>
              <a:t>외교안보연구원</a:t>
            </a:r>
            <a:r>
              <a:rPr lang="en-US" altLang="ko-KR" sz="1200" kern="0" spc="-2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kern="0" spc="-20" dirty="0" smtClean="0">
                <a:latin typeface="맑은 고딕" pitchFamily="50" charset="-127"/>
                <a:ea typeface="맑은 고딕" pitchFamily="50" charset="-127"/>
              </a:rPr>
              <a:t>교수</a:t>
            </a:r>
            <a:r>
              <a:rPr lang="en-US" altLang="ko-KR" sz="1200" kern="0" spc="-2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b="1" kern="0" spc="-2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kern="0" spc="-20" dirty="0">
                <a:latin typeface="맑은 고딕" pitchFamily="50" charset="-127"/>
                <a:ea typeface="맑은 고딕" pitchFamily="50" charset="-127"/>
              </a:rPr>
              <a:t>구삼열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임길진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NGO 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총장</a:t>
            </a:r>
            <a:r>
              <a:rPr lang="en-US" altLang="ko-KR" sz="1200" kern="0" spc="-2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b="1" kern="0" spc="-2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sz="1200" b="1" kern="0" spc="-20" dirty="0" smtClean="0">
                <a:latin typeface="맑은 고딕" pitchFamily="50" charset="-127"/>
                <a:ea typeface="맑은 고딕" pitchFamily="50" charset="-127"/>
              </a:rPr>
              <a:t>Brian </a:t>
            </a:r>
            <a:r>
              <a:rPr lang="en-US" altLang="ko-KR" sz="1200" b="1" kern="0" spc="-20" dirty="0" err="1">
                <a:latin typeface="맑은 고딕" pitchFamily="50" charset="-127"/>
                <a:ea typeface="맑은 고딕" pitchFamily="50" charset="-127"/>
              </a:rPr>
              <a:t>McFeeters</a:t>
            </a:r>
            <a:r>
              <a:rPr lang="en-US" altLang="ko-KR" sz="1200" b="1" kern="0" spc="-2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미 대사관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 1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등</a:t>
            </a:r>
            <a:r>
              <a:rPr lang="en-US" altLang="ko-KR" sz="1200" kern="0" spc="-2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200" kern="0" spc="-20" dirty="0">
                <a:latin typeface="맑은 고딕" pitchFamily="50" charset="-127"/>
                <a:ea typeface="맑은 고딕" pitchFamily="50" charset="-127"/>
              </a:rPr>
              <a:t>서기관</a:t>
            </a:r>
            <a:r>
              <a:rPr lang="en-US" altLang="ko-KR" sz="1200" kern="0" spc="-2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b="1" kern="0" spc="-20" dirty="0" smtClean="0"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ko-KR" altLang="ko-KR" sz="1200" b="1" kern="0" spc="-20" dirty="0" smtClean="0">
                <a:latin typeface="맑은 고딕" pitchFamily="50" charset="-127"/>
                <a:ea typeface="맑은 고딕" pitchFamily="50" charset="-127"/>
              </a:rPr>
              <a:t>최은침</a:t>
            </a:r>
            <a:r>
              <a:rPr lang="ko-KR" altLang="ko-KR" sz="1200" kern="0" spc="-2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kern="0" spc="-20" dirty="0" smtClean="0">
                <a:latin typeface="맑은 고딕" pitchFamily="50" charset="-127"/>
                <a:ea typeface="맑은 고딕" pitchFamily="50" charset="-127"/>
              </a:rPr>
              <a:t>(UNDP)</a:t>
            </a:r>
            <a:r>
              <a:rPr lang="ko-KR" altLang="ko-KR" sz="1200" kern="0" spc="-2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kern="0" spc="-2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2886" y="342900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연사</a:t>
            </a:r>
            <a:endParaRPr lang="ko-KR" altLang="en-US" b="1" dirty="0"/>
          </a:p>
        </p:txBody>
      </p:sp>
      <p:pic>
        <p:nvPicPr>
          <p:cNvPr id="11" name="그림 18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474" y="1124744"/>
            <a:ext cx="3746450" cy="50175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고려대학교 KOREA UNIVERSIT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141" b="4863"/>
          <a:stretch/>
        </p:blipFill>
        <p:spPr bwMode="auto">
          <a:xfrm>
            <a:off x="5835976" y="5519077"/>
            <a:ext cx="1802544" cy="62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00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27</a:t>
            </a:fld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 dirty="0" smtClean="0"/>
              <a:t>History of KOLS</a:t>
            </a:r>
            <a:endParaRPr lang="ko-KR" altLang="en-US" dirty="0"/>
          </a:p>
        </p:txBody>
      </p:sp>
      <p:sp>
        <p:nvSpPr>
          <p:cNvPr id="5" name="모서리가 둥근 직사각형 4"/>
          <p:cNvSpPr/>
          <p:nvPr/>
        </p:nvSpPr>
        <p:spPr>
          <a:xfrm>
            <a:off x="488258" y="1124744"/>
            <a:ext cx="3804592" cy="3600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KOLS 2005</a:t>
            </a:r>
            <a:endParaRPr lang="ko-KR" altLang="en-US" sz="1600" b="1" dirty="0"/>
          </a:p>
        </p:txBody>
      </p:sp>
      <p:sp>
        <p:nvSpPr>
          <p:cNvPr id="7" name="모서리가 둥근 직사각형 6"/>
          <p:cNvSpPr/>
          <p:nvPr/>
        </p:nvSpPr>
        <p:spPr>
          <a:xfrm>
            <a:off x="488258" y="1671262"/>
            <a:ext cx="3804592" cy="4494042"/>
          </a:xfrm>
          <a:prstGeom prst="roundRect">
            <a:avLst>
              <a:gd name="adj" fmla="val 1089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2143116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현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시대를 변화시킬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원동력으로서의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dirty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</a:t>
            </a: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다양성과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</a:t>
            </a:r>
            <a:r>
              <a:rPr lang="ko-KR" altLang="ko-KR" sz="1200" b="1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변화성에 관한 이해</a:t>
            </a:r>
            <a:endParaRPr lang="en-US" altLang="ko-KR" sz="1200" b="1" dirty="0" smtClean="0">
              <a:latin typeface="맑은 고딕" pitchFamily="50" charset="-127"/>
              <a:ea typeface="맑은 고딕" pitchFamily="50" charset="-127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   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err="1" smtClean="0">
                <a:latin typeface="맑은 고딕" pitchFamily="50" charset="-127"/>
                <a:ea typeface="맑은 고딕" pitchFamily="50" charset="-127"/>
              </a:rPr>
              <a:t>Diverstiy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and Transformation: 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  Main Force to Reshape Our     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 Contemporary World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  <a:cs typeface="Calibri" pitchFamily="34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184482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주제</a:t>
            </a:r>
            <a:endParaRPr lang="ko-KR" altLang="en-US" b="1" dirty="0"/>
          </a:p>
        </p:txBody>
      </p:sp>
      <p:pic>
        <p:nvPicPr>
          <p:cNvPr id="15" name="그림 14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7" y="1124744"/>
            <a:ext cx="3600401" cy="50188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직사각형 15"/>
          <p:cNvSpPr/>
          <p:nvPr/>
        </p:nvSpPr>
        <p:spPr>
          <a:xfrm>
            <a:off x="642910" y="3861048"/>
            <a:ext cx="3286148" cy="1711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이인호</a:t>
            </a:r>
            <a:r>
              <a:rPr lang="ko-KR" altLang="en-US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전 러</a:t>
            </a:r>
            <a:r>
              <a:rPr lang="ko-KR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시아</a:t>
            </a:r>
            <a:r>
              <a:rPr lang="en-US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∙</a:t>
            </a:r>
            <a:r>
              <a:rPr lang="ko-KR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핀란드</a:t>
            </a:r>
            <a:r>
              <a:rPr lang="en-US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대사</a:t>
            </a:r>
            <a:r>
              <a:rPr lang="en-US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200" dirty="0">
              <a:solidFill>
                <a:schemeClr val="dk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sz="1200" b="1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Joseph Yon</a:t>
            </a:r>
            <a:r>
              <a:rPr lang="en-US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미 대사관 참사관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b="1" dirty="0" smtClean="0">
              <a:solidFill>
                <a:schemeClr val="dk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김선혁</a:t>
            </a:r>
            <a:r>
              <a:rPr lang="en-US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고려대</a:t>
            </a:r>
            <a:r>
              <a:rPr lang="en-US" altLang="ko-KR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행정학과 </a:t>
            </a:r>
            <a:r>
              <a:rPr lang="ko-KR" altLang="en-US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교수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, )</a:t>
            </a:r>
            <a:endParaRPr lang="en-US" altLang="ko-KR" sz="1200" b="1" dirty="0" smtClean="0">
              <a:solidFill>
                <a:schemeClr val="dk1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염재호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고려대 행정학과 교수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조우석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법무부 출입국 관리국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ko-KR" sz="1200" b="1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권순만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서울대학교 보건대학교</a:t>
            </a:r>
            <a:r>
              <a:rPr lang="en-US" altLang="ko-KR" sz="1200" dirty="0" smtClean="0">
                <a:solidFill>
                  <a:schemeClr val="dk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4980" y="357301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연사</a:t>
            </a:r>
            <a:endParaRPr lang="ko-KR" altLang="en-US" b="1" dirty="0"/>
          </a:p>
        </p:txBody>
      </p:sp>
      <p:pic>
        <p:nvPicPr>
          <p:cNvPr id="11" name="그림 10" descr="C:\Users\Owner\Desktop\KUNISA3\HERALD MEDIA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733257"/>
            <a:ext cx="2155521" cy="318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03808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1580" y="560874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CONTENTS</a:t>
            </a:r>
            <a:endParaRPr lang="ko-KR" altLang="en-US" sz="4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1580" y="2348880"/>
            <a:ext cx="78128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KUNISA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…………………………………………………….4</a:t>
            </a:r>
            <a:endParaRPr lang="en-US" altLang="ko-KR" sz="2000" b="1" dirty="0" smtClean="0">
              <a:solidFill>
                <a:schemeClr val="bg1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KOLS 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2013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및 초청 연사</a:t>
            </a: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……………………………...…10</a:t>
            </a:r>
            <a:endParaRPr lang="en-US" altLang="ko-KR" sz="2000" b="1" dirty="0">
              <a:solidFill>
                <a:schemeClr val="bg1">
                  <a:lumMod val="75000"/>
                </a:schemeClr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ko-KR" altLang="en-US" sz="2000" b="1" dirty="0" smtClean="0">
                <a:solidFill>
                  <a:schemeClr val="bg1">
                    <a:lumMod val="75000"/>
                  </a:schemeClr>
                </a:solidFill>
              </a:rPr>
              <a:t>과거 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KOLS </a:t>
            </a:r>
            <a:r>
              <a:rPr lang="ko-KR" altLang="en-US" sz="2000" b="1" dirty="0">
                <a:solidFill>
                  <a:schemeClr val="bg1">
                    <a:lumMod val="75000"/>
                  </a:schemeClr>
                </a:solidFill>
              </a:rPr>
              <a:t>소개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…………………………………………………20</a:t>
            </a:r>
          </a:p>
          <a:p>
            <a:pPr algn="just">
              <a:lnSpc>
                <a:spcPct val="200000"/>
              </a:lnSpc>
            </a:pPr>
            <a:r>
              <a:rPr lang="en-US" altLang="ko-KR" sz="2000" b="1" dirty="0" smtClean="0">
                <a:solidFill>
                  <a:schemeClr val="bg1"/>
                </a:solidFill>
              </a:rPr>
              <a:t>CONTACT INFO</a:t>
            </a:r>
            <a:r>
              <a:rPr lang="en-US" altLang="ko-KR" sz="2000" b="1" smtClean="0">
                <a:solidFill>
                  <a:schemeClr val="bg1"/>
                </a:solidFill>
              </a:rPr>
              <a:t>……………………………………….……..29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88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107504" y="-27384"/>
            <a:ext cx="7211144" cy="778098"/>
          </a:xfrm>
        </p:spPr>
        <p:txBody>
          <a:bodyPr>
            <a:normAutofit/>
          </a:bodyPr>
          <a:lstStyle/>
          <a:p>
            <a:pPr algn="l"/>
            <a:r>
              <a:rPr lang="en-US" altLang="ko-KR" sz="3200" dirty="0" smtClean="0">
                <a:solidFill>
                  <a:schemeClr val="bg1"/>
                </a:solidFill>
              </a:rPr>
              <a:t>Contact Us</a:t>
            </a:r>
            <a:endParaRPr lang="ko-KR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144E-80A9-4691-8A39-4F8C1466626E}" type="slidenum">
              <a:rPr lang="ko-KR" altLang="en-US" smtClean="0"/>
              <a:pPr/>
              <a:t>29</a:t>
            </a:fld>
            <a:endParaRPr lang="ko-KR" altLang="en-US"/>
          </a:p>
        </p:txBody>
      </p:sp>
      <p:grpSp>
        <p:nvGrpSpPr>
          <p:cNvPr id="18" name="그룹 17"/>
          <p:cNvGrpSpPr/>
          <p:nvPr/>
        </p:nvGrpSpPr>
        <p:grpSpPr>
          <a:xfrm>
            <a:off x="4500562" y="1114882"/>
            <a:ext cx="4643438" cy="5028762"/>
            <a:chOff x="4500562" y="972006"/>
            <a:chExt cx="4643438" cy="5028762"/>
          </a:xfrm>
        </p:grpSpPr>
        <p:sp>
          <p:nvSpPr>
            <p:cNvPr id="10" name="TextBox 9"/>
            <p:cNvSpPr txBox="1"/>
            <p:nvPr/>
          </p:nvSpPr>
          <p:spPr>
            <a:xfrm>
              <a:off x="4500562" y="3615212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김영규  </a:t>
              </a:r>
              <a:r>
                <a:rPr lang="en-US" altLang="ko-KR" b="1" dirty="0" smtClean="0"/>
                <a:t>KUNISA </a:t>
              </a:r>
              <a:r>
                <a:rPr lang="ko-KR" altLang="en-US" b="1" dirty="0" smtClean="0"/>
                <a:t>지도 교수</a:t>
              </a:r>
              <a:endParaRPr lang="ko-KR" alt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00762" y="4272576"/>
              <a:ext cx="2843238" cy="1604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100" b="1" dirty="0" smtClean="0"/>
                <a:t>고려대 경영학과</a:t>
              </a:r>
              <a:endParaRPr lang="en-US" altLang="ko-KR" sz="1100" b="1" dirty="0" smtClean="0"/>
            </a:p>
            <a:p>
              <a:pPr>
                <a:lnSpc>
                  <a:spcPct val="150000"/>
                </a:lnSpc>
              </a:pPr>
              <a:endParaRPr lang="en-US" altLang="ko-KR" sz="11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100" b="1" dirty="0" smtClean="0"/>
                <a:t>연락처</a:t>
              </a:r>
              <a:r>
                <a:rPr lang="en-US" altLang="ko-KR" sz="1100" b="1" dirty="0" smtClean="0"/>
                <a:t>: 02 – 3290 - 2627</a:t>
              </a:r>
            </a:p>
            <a:p>
              <a:pPr>
                <a:lnSpc>
                  <a:spcPct val="150000"/>
                </a:lnSpc>
              </a:pPr>
              <a:endParaRPr lang="en-US" altLang="ko-KR" sz="11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000" b="1" dirty="0" smtClean="0"/>
                <a:t>이메일</a:t>
              </a:r>
              <a:r>
                <a:rPr lang="en-US" altLang="ko-KR" sz="1000" b="1" dirty="0"/>
                <a:t>: </a:t>
              </a:r>
              <a:r>
                <a:rPr lang="en-US" altLang="ko-KR" sz="1050" b="1" dirty="0" smtClean="0">
                  <a:hlinkClick r:id="rId2"/>
                </a:rPr>
                <a:t>youngkyu_kim@korea.ac.kr</a:t>
              </a:r>
              <a:endParaRPr lang="en-US" altLang="ko-KR" sz="1050" b="1" dirty="0" smtClean="0"/>
            </a:p>
            <a:p>
              <a:pPr>
                <a:lnSpc>
                  <a:spcPct val="150000"/>
                </a:lnSpc>
              </a:pPr>
              <a:endParaRPr lang="en-US" altLang="ko-KR" sz="1100" dirty="0" smtClean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4644578" y="4128560"/>
              <a:ext cx="1526699" cy="1872208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</a:rPr>
                <a:t>교수님 사진</a:t>
              </a:r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500562" y="972006"/>
              <a:ext cx="352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KUNISA </a:t>
              </a:r>
              <a:r>
                <a:rPr lang="ko-KR" altLang="en-US" b="1" dirty="0" smtClean="0"/>
                <a:t>회장 박성</a:t>
              </a:r>
              <a:r>
                <a:rPr lang="ko-KR" altLang="en-US" b="1" dirty="0"/>
                <a:t>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00762" y="1629370"/>
              <a:ext cx="2557518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100" b="1" dirty="0" smtClean="0"/>
                <a:t>고려대학교 컴퓨터</a:t>
              </a:r>
              <a:r>
                <a:rPr lang="ko-KR" altLang="en-US" sz="1100" b="1" dirty="0" smtClean="0">
                  <a:sym typeface="Wingdings"/>
                </a:rPr>
                <a:t></a:t>
              </a:r>
              <a:r>
                <a:rPr lang="ko-KR" altLang="en-US" sz="1100" b="1" dirty="0" smtClean="0"/>
                <a:t>통신 공학부</a:t>
              </a:r>
              <a:endParaRPr lang="en-US" altLang="ko-KR" sz="1100" b="1" dirty="0" smtClean="0"/>
            </a:p>
            <a:p>
              <a:pPr>
                <a:lnSpc>
                  <a:spcPct val="150000"/>
                </a:lnSpc>
              </a:pPr>
              <a:endParaRPr lang="en-US" altLang="ko-KR" sz="11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100" b="1" dirty="0" smtClean="0"/>
                <a:t>연락처</a:t>
              </a:r>
              <a:r>
                <a:rPr lang="en-US" altLang="ko-KR" sz="1100" b="1" dirty="0" smtClean="0"/>
                <a:t>: 010-4127-0340</a:t>
              </a:r>
            </a:p>
            <a:p>
              <a:pPr>
                <a:lnSpc>
                  <a:spcPct val="150000"/>
                </a:lnSpc>
              </a:pPr>
              <a:endParaRPr lang="en-US" altLang="ko-KR" sz="1100" b="1" dirty="0" smtClean="0"/>
            </a:p>
            <a:p>
              <a:pPr>
                <a:lnSpc>
                  <a:spcPct val="150000"/>
                </a:lnSpc>
              </a:pPr>
              <a:r>
                <a:rPr lang="ko-KR" altLang="en-US" sz="1100" b="1" dirty="0" err="1" smtClean="0"/>
                <a:t>이메일</a:t>
              </a:r>
              <a:r>
                <a:rPr lang="ko-KR" altLang="en-US" sz="1100" b="1" dirty="0" smtClean="0"/>
                <a:t> </a:t>
              </a:r>
              <a:r>
                <a:rPr lang="en-US" altLang="ko-KR" sz="1100" b="1" dirty="0" smtClean="0"/>
                <a:t>: oipoip14@hanmail.net</a:t>
              </a:r>
              <a:endParaRPr lang="en-US" altLang="ko-KR" sz="1100" b="1" strike="sngStrike" dirty="0" smtClean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4644578" y="1485354"/>
              <a:ext cx="1526699" cy="1872208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 사진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233657" y="4917462"/>
            <a:ext cx="4179108" cy="1103829"/>
            <a:chOff x="232321" y="5140448"/>
            <a:chExt cx="4286250" cy="608532"/>
          </a:xfrm>
        </p:grpSpPr>
        <p:sp>
          <p:nvSpPr>
            <p:cNvPr id="7" name="TextBox 6"/>
            <p:cNvSpPr txBox="1"/>
            <p:nvPr/>
          </p:nvSpPr>
          <p:spPr>
            <a:xfrm>
              <a:off x="232321" y="5595420"/>
              <a:ext cx="4286250" cy="1527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Copyright </a:t>
              </a:r>
              <a:r>
                <a:rPr kumimoji="0"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ⓒ </a:t>
              </a:r>
              <a:r>
                <a:rPr kumimoji="0" lang="en-US" altLang="ko-K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2013 </a:t>
              </a:r>
              <a:r>
                <a:rPr kumimoji="0"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by</a:t>
              </a:r>
              <a:r>
                <a:rPr kumimoji="0" lang="ko-KR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KUNISA</a:t>
              </a:r>
              <a:r>
                <a:rPr kumimoji="0" lang="en-US" altLang="ko-KR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 </a:t>
              </a:r>
              <a:r>
                <a:rPr kumimoji="0"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</a:rPr>
                <a:t>All Rights Reserved.</a:t>
              </a:r>
              <a:endParaRPr kumimoji="0"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4496" y="5140448"/>
              <a:ext cx="4071966" cy="60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ko-KR" sz="1600" b="1" dirty="0" err="1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Offical</a:t>
              </a:r>
              <a:r>
                <a:rPr lang="en-US" altLang="ko-KR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Website: www.kunisa.com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ko-KR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Official E-mail: </a:t>
              </a:r>
              <a:r>
                <a:rPr lang="en-US" altLang="ko-KR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  <a:hlinkClick r:id="rId3"/>
                </a:rPr>
                <a:t>kunisainfo@gmail.com</a:t>
              </a:r>
              <a:endParaRPr lang="en-US" altLang="ko-KR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>
                <a:lnSpc>
                  <a:spcPct val="150000"/>
                </a:lnSpc>
              </a:pPr>
              <a:endParaRPr lang="en-US" altLang="ko-KR" sz="1400" dirty="0" smtClean="0">
                <a:latin typeface="양재튼튼체B" pitchFamily="18" charset="-127"/>
                <a:ea typeface="양재튼튼체B" pitchFamily="18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0578" y="4271436"/>
            <a:ext cx="1563602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그림 18" descr="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2132856"/>
            <a:ext cx="3672409" cy="1800200"/>
          </a:xfrm>
          <a:prstGeom prst="rect">
            <a:avLst/>
          </a:prstGeom>
        </p:spPr>
      </p:pic>
      <p:pic>
        <p:nvPicPr>
          <p:cNvPr id="20" name="그림 19" descr="136805485838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1628800"/>
            <a:ext cx="1584176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9477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71802" y="3075057"/>
            <a:ext cx="300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감사합니다</a:t>
            </a:r>
            <a:endParaRPr lang="ko-KR" altLang="en-US" sz="40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274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UNISA">
      <a:majorFont>
        <a:latin typeface="Verdana"/>
        <a:ea typeface="맑은 고딕"/>
        <a:cs typeface=""/>
      </a:majorFont>
      <a:minorFont>
        <a:latin typeface="Verdana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2459</TotalTime>
  <Words>1808</Words>
  <Application>Microsoft Office PowerPoint</Application>
  <PresentationFormat>화면 슬라이드 쇼(4:3)</PresentationFormat>
  <Paragraphs>438</Paragraphs>
  <Slides>30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슬라이드 1</vt:lpstr>
      <vt:lpstr>슬라이드 2</vt:lpstr>
      <vt:lpstr>슬라이드 3</vt:lpstr>
      <vt:lpstr>KUNISA 개요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Contact Us</vt:lpstr>
      <vt:lpstr>슬라이드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이용민</dc:creator>
  <cp:lastModifiedBy>Z330</cp:lastModifiedBy>
  <cp:revision>270</cp:revision>
  <dcterms:created xsi:type="dcterms:W3CDTF">2012-03-23T12:58:36Z</dcterms:created>
  <dcterms:modified xsi:type="dcterms:W3CDTF">2013-05-15T14:32:25Z</dcterms:modified>
</cp:coreProperties>
</file>