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906000" type="A4"/>
  <p:notesSz cx="6807200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62D59"/>
    <a:srgbClr val="F2F2F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29" autoAdjust="0"/>
  </p:normalViewPr>
  <p:slideViewPr>
    <p:cSldViewPr snapToGrid="0">
      <p:cViewPr>
        <p:scale>
          <a:sx n="120" d="100"/>
          <a:sy n="120" d="100"/>
        </p:scale>
        <p:origin x="-58" y="2707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FE10F-7608-4704-AD72-3065B484ED3B}" type="datetimeFigureOut">
              <a:rPr lang="en-US" smtClean="0"/>
              <a:pPr/>
              <a:t>6/1/2012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57FCE-28C0-45FB-B839-A84624FACA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8299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FE10F-7608-4704-AD72-3065B484ED3B}" type="datetimeFigureOut">
              <a:rPr lang="en-US" smtClean="0"/>
              <a:pPr/>
              <a:t>6/1/2012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57FCE-28C0-45FB-B839-A84624FACA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49550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FE10F-7608-4704-AD72-3065B484ED3B}" type="datetimeFigureOut">
              <a:rPr lang="en-US" smtClean="0"/>
              <a:pPr/>
              <a:t>6/1/2012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57FCE-28C0-45FB-B839-A84624FACA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27356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FE10F-7608-4704-AD72-3065B484ED3B}" type="datetimeFigureOut">
              <a:rPr lang="en-US" smtClean="0"/>
              <a:pPr/>
              <a:t>6/1/2012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57FCE-28C0-45FB-B839-A84624FACA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3662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FE10F-7608-4704-AD72-3065B484ED3B}" type="datetimeFigureOut">
              <a:rPr lang="en-US" smtClean="0"/>
              <a:pPr/>
              <a:t>6/1/2012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57FCE-28C0-45FB-B839-A84624FACA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58839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FE10F-7608-4704-AD72-3065B484ED3B}" type="datetimeFigureOut">
              <a:rPr lang="en-US" smtClean="0"/>
              <a:pPr/>
              <a:t>6/1/2012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57FCE-28C0-45FB-B839-A84624FACA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9395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FE10F-7608-4704-AD72-3065B484ED3B}" type="datetimeFigureOut">
              <a:rPr lang="en-US" smtClean="0"/>
              <a:pPr/>
              <a:t>6/1/2012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57FCE-28C0-45FB-B839-A84624FACA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4267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FE10F-7608-4704-AD72-3065B484ED3B}" type="datetimeFigureOut">
              <a:rPr lang="en-US" smtClean="0"/>
              <a:pPr/>
              <a:t>6/1/2012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57FCE-28C0-45FB-B839-A84624FACA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402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FE10F-7608-4704-AD72-3065B484ED3B}" type="datetimeFigureOut">
              <a:rPr lang="en-US" smtClean="0"/>
              <a:pPr/>
              <a:t>6/1/2012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57FCE-28C0-45FB-B839-A84624FACA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4657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FE10F-7608-4704-AD72-3065B484ED3B}" type="datetimeFigureOut">
              <a:rPr lang="en-US" smtClean="0"/>
              <a:pPr/>
              <a:t>6/1/2012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57FCE-28C0-45FB-B839-A84624FACA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90070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FE10F-7608-4704-AD72-3065B484ED3B}" type="datetimeFigureOut">
              <a:rPr lang="en-US" smtClean="0"/>
              <a:pPr/>
              <a:t>6/1/2012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57FCE-28C0-45FB-B839-A84624FACA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55960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8FE10F-7608-4704-AD72-3065B484ED3B}" type="datetimeFigureOut">
              <a:rPr lang="en-US" smtClean="0"/>
              <a:pPr/>
              <a:t>6/1/2012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B57FCE-28C0-45FB-B839-A84624FACA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03454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apps.admissions.yale.edu/register/seoul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tiff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332509" y="355989"/>
            <a:ext cx="6184669" cy="913249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46630730"/>
              </p:ext>
            </p:extLst>
          </p:nvPr>
        </p:nvGraphicFramePr>
        <p:xfrm>
          <a:off x="610023" y="4224900"/>
          <a:ext cx="5629639" cy="1669662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1216389"/>
                <a:gridCol w="4413250"/>
              </a:tblGrid>
              <a:tr h="284711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cap="none" spc="0" dirty="0" smtClean="0">
                          <a:ln/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Georgia"/>
                          <a:cs typeface="Georgia"/>
                        </a:rPr>
                        <a:t>SEOUL </a:t>
                      </a:r>
                      <a:r>
                        <a:rPr lang="en-US" sz="1500" b="0" cap="none" spc="0" baseline="0" dirty="0" smtClean="0">
                          <a:ln/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Georgia"/>
                          <a:cs typeface="Georgia"/>
                        </a:rPr>
                        <a:t>Session</a:t>
                      </a:r>
                      <a:endParaRPr lang="en-US" sz="1500" b="0" cap="none" spc="0" dirty="0" smtClean="0">
                        <a:ln/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Georgia"/>
                        <a:cs typeface="Georgia"/>
                      </a:endParaRPr>
                    </a:p>
                  </a:txBody>
                  <a:tcPr marL="70998" marR="70998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318528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sz="1400" b="0" cap="none" spc="0" dirty="0" smtClean="0">
                          <a:ln/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Georgia"/>
                          <a:cs typeface="Georgia"/>
                        </a:rPr>
                        <a:t>Date &amp; Time</a:t>
                      </a:r>
                      <a:endParaRPr lang="en-US" sz="1400" b="0" cap="none" spc="0" dirty="0">
                        <a:ln/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Georgia"/>
                        <a:cs typeface="Georgia"/>
                      </a:endParaRPr>
                    </a:p>
                  </a:txBody>
                  <a:tcPr marL="70998" marR="70998" marT="0" marB="0">
                    <a:solidFill>
                      <a:srgbClr val="162D5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Georgia"/>
                          <a:cs typeface="Georgia"/>
                        </a:rPr>
                        <a:t>Monday – June 4, 2012</a:t>
                      </a:r>
                      <a:r>
                        <a:rPr lang="en-US" sz="1400" baseline="0" dirty="0" smtClean="0">
                          <a:effectLst/>
                          <a:latin typeface="Georgia"/>
                          <a:cs typeface="Georgia"/>
                        </a:rPr>
                        <a:t> –</a:t>
                      </a:r>
                      <a:r>
                        <a:rPr lang="en-US" sz="1400" dirty="0" smtClean="0">
                          <a:effectLst/>
                          <a:latin typeface="Georgia"/>
                          <a:cs typeface="Georgia"/>
                        </a:rPr>
                        <a:t> 7:00pm</a:t>
                      </a:r>
                      <a:endParaRPr lang="en-US" sz="1400" dirty="0">
                        <a:effectLst/>
                        <a:latin typeface="Georgia"/>
                        <a:ea typeface="Calibri"/>
                        <a:cs typeface="Georgia"/>
                      </a:endParaRPr>
                    </a:p>
                  </a:txBody>
                  <a:tcPr marL="70998" marR="70998" marT="0" marB="0"/>
                </a:tc>
              </a:tr>
              <a:tr h="3623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cap="none" spc="0" dirty="0" smtClean="0">
                          <a:ln/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Georgia"/>
                          <a:cs typeface="Georgia"/>
                        </a:rPr>
                        <a:t>Venue</a:t>
                      </a:r>
                    </a:p>
                  </a:txBody>
                  <a:tcPr marL="70998" marR="70998" marT="0" marB="0">
                    <a:solidFill>
                      <a:srgbClr val="162D5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en-US" sz="1400" b="0" i="1" kern="1200" dirty="0" smtClean="0">
                          <a:solidFill>
                            <a:schemeClr val="dk1"/>
                          </a:solidFill>
                          <a:latin typeface="Georgia"/>
                          <a:ea typeface="+mn-ea"/>
                          <a:cs typeface="Georgia"/>
                        </a:rPr>
                        <a:t>Seoul International School</a:t>
                      </a:r>
                    </a:p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en-US" sz="1300" b="0" i="0" kern="1200" dirty="0" smtClean="0">
                          <a:solidFill>
                            <a:schemeClr val="dk1"/>
                          </a:solidFill>
                          <a:latin typeface="Georgia"/>
                          <a:ea typeface="+mn-ea"/>
                          <a:cs typeface="Georgia"/>
                        </a:rPr>
                        <a:t>388-14 </a:t>
                      </a:r>
                      <a:r>
                        <a:rPr lang="en-US" sz="1300" b="0" i="0" kern="1200" dirty="0" err="1" smtClean="0">
                          <a:solidFill>
                            <a:schemeClr val="dk1"/>
                          </a:solidFill>
                          <a:latin typeface="Georgia"/>
                          <a:ea typeface="+mn-ea"/>
                          <a:cs typeface="Georgia"/>
                        </a:rPr>
                        <a:t>Bokjeong</a:t>
                      </a:r>
                      <a:r>
                        <a:rPr lang="en-US" sz="1300" b="0" i="0" kern="1200" dirty="0" smtClean="0">
                          <a:solidFill>
                            <a:schemeClr val="dk1"/>
                          </a:solidFill>
                          <a:latin typeface="Georgia"/>
                          <a:ea typeface="+mn-ea"/>
                          <a:cs typeface="Georgia"/>
                        </a:rPr>
                        <a:t>-dong,</a:t>
                      </a:r>
                      <a:r>
                        <a:rPr lang="en-US" sz="1300" b="0" i="0" kern="1200" baseline="0" dirty="0" smtClean="0">
                          <a:solidFill>
                            <a:schemeClr val="dk1"/>
                          </a:solidFill>
                          <a:latin typeface="Georgia"/>
                          <a:ea typeface="+mn-ea"/>
                          <a:cs typeface="Georgia"/>
                        </a:rPr>
                        <a:t> </a:t>
                      </a:r>
                      <a:r>
                        <a:rPr lang="en-US" sz="1300" b="0" i="0" kern="1200" dirty="0" err="1" smtClean="0">
                          <a:solidFill>
                            <a:schemeClr val="dk1"/>
                          </a:solidFill>
                          <a:latin typeface="Georgia"/>
                          <a:ea typeface="+mn-ea"/>
                          <a:cs typeface="Georgia"/>
                        </a:rPr>
                        <a:t>Sujeong-gu</a:t>
                      </a:r>
                      <a:r>
                        <a:rPr lang="en-US" sz="1300" b="0" i="0" kern="1200" dirty="0" smtClean="0">
                          <a:solidFill>
                            <a:schemeClr val="dk1"/>
                          </a:solidFill>
                          <a:latin typeface="Georgia"/>
                          <a:ea typeface="+mn-ea"/>
                          <a:cs typeface="Georgia"/>
                        </a:rPr>
                        <a:t>, </a:t>
                      </a:r>
                      <a:r>
                        <a:rPr lang="en-US" sz="1300" b="0" i="0" kern="1200" dirty="0" err="1" smtClean="0">
                          <a:solidFill>
                            <a:schemeClr val="dk1"/>
                          </a:solidFill>
                          <a:latin typeface="Georgia"/>
                          <a:ea typeface="+mn-ea"/>
                          <a:cs typeface="Georgia"/>
                        </a:rPr>
                        <a:t>Seongnam</a:t>
                      </a:r>
                      <a:r>
                        <a:rPr lang="en-US" sz="1300" b="0" i="0" kern="1200" dirty="0" smtClean="0">
                          <a:solidFill>
                            <a:schemeClr val="dk1"/>
                          </a:solidFill>
                          <a:latin typeface="Georgia"/>
                          <a:ea typeface="+mn-ea"/>
                          <a:cs typeface="Georgia"/>
                        </a:rPr>
                        <a:t>, </a:t>
                      </a:r>
                    </a:p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en-US" sz="1300" b="0" i="0" kern="1200" dirty="0" err="1" smtClean="0">
                          <a:solidFill>
                            <a:schemeClr val="dk1"/>
                          </a:solidFill>
                          <a:latin typeface="Georgia"/>
                          <a:ea typeface="+mn-ea"/>
                          <a:cs typeface="Georgia"/>
                        </a:rPr>
                        <a:t>Gyeonggi</a:t>
                      </a:r>
                      <a:r>
                        <a:rPr lang="en-US" sz="1300" b="0" i="0" kern="1200" dirty="0" smtClean="0">
                          <a:solidFill>
                            <a:schemeClr val="dk1"/>
                          </a:solidFill>
                          <a:latin typeface="Georgia"/>
                          <a:ea typeface="+mn-ea"/>
                          <a:cs typeface="Georgia"/>
                        </a:rPr>
                        <a:t>-do, Seoul, South Korea</a:t>
                      </a:r>
                      <a:r>
                        <a:rPr lang="en-US" sz="1300" b="0" i="0" kern="1200" baseline="0" dirty="0" smtClean="0">
                          <a:solidFill>
                            <a:schemeClr val="dk1"/>
                          </a:solidFill>
                          <a:latin typeface="Georgia"/>
                          <a:ea typeface="+mn-ea"/>
                          <a:cs typeface="Georgia"/>
                        </a:rPr>
                        <a:t>   </a:t>
                      </a:r>
                      <a:r>
                        <a:rPr lang="en-US" sz="1300" b="0" i="0" kern="1200" dirty="0" smtClean="0">
                          <a:solidFill>
                            <a:schemeClr val="dk1"/>
                          </a:solidFill>
                          <a:latin typeface="Georgia"/>
                          <a:ea typeface="+mn-ea"/>
                          <a:cs typeface="Georgia"/>
                        </a:rPr>
                        <a:t>461-200</a:t>
                      </a:r>
                    </a:p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en-US" sz="200" b="0" i="0" dirty="0">
                        <a:effectLst/>
                        <a:latin typeface="Georgia"/>
                        <a:ea typeface="Calibri"/>
                        <a:cs typeface="Georgia"/>
                      </a:endParaRPr>
                    </a:p>
                  </a:txBody>
                  <a:tcPr marL="70998" marR="70998" marT="0" marB="0"/>
                </a:tc>
              </a:tr>
              <a:tr h="3623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cap="none" spc="0" dirty="0" smtClean="0">
                          <a:ln/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Georgia"/>
                          <a:cs typeface="Georgia"/>
                        </a:rPr>
                        <a:t>Registration</a:t>
                      </a:r>
                    </a:p>
                  </a:txBody>
                  <a:tcPr marL="70998" marR="70998" marT="0" marB="0">
                    <a:solidFill>
                      <a:srgbClr val="162D5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endParaRPr lang="en-US" sz="200" dirty="0" smtClean="0">
                        <a:latin typeface="Georgia" pitchFamily="18" charset="0"/>
                        <a:hlinkClick r:id="rId2"/>
                      </a:endParaRPr>
                    </a:p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latin typeface="Georgia" pitchFamily="18" charset="0"/>
                          <a:hlinkClick r:id="rId2"/>
                        </a:rPr>
                        <a:t>https://apps.admissions.yale.edu/register/seoul</a:t>
                      </a:r>
                      <a:endParaRPr lang="en-US" sz="1300" b="0" i="0" dirty="0">
                        <a:effectLst/>
                        <a:latin typeface="Georgia" pitchFamily="18" charset="0"/>
                        <a:ea typeface="Calibri"/>
                        <a:cs typeface="Georgia"/>
                      </a:endParaRPr>
                    </a:p>
                  </a:txBody>
                  <a:tcPr marL="70998" marR="70998" marT="0" marB="0"/>
                </a:tc>
              </a:tr>
            </a:tbl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638780" y="7902086"/>
            <a:ext cx="561276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300" dirty="0" smtClean="0">
                <a:latin typeface="Georgia"/>
                <a:cs typeface="Georgia"/>
              </a:rPr>
              <a:t>Please </a:t>
            </a:r>
            <a:r>
              <a:rPr lang="en-US" sz="1300" dirty="0">
                <a:latin typeface="Georgia"/>
                <a:cs typeface="Georgia"/>
              </a:rPr>
              <a:t>join </a:t>
            </a:r>
            <a:r>
              <a:rPr lang="en-US" sz="1300" b="1" dirty="0">
                <a:latin typeface="Georgia"/>
                <a:cs typeface="Georgia"/>
              </a:rPr>
              <a:t>Keith Light, Associate Director of Admissions at Yale</a:t>
            </a:r>
            <a:r>
              <a:rPr lang="en-US" sz="1300" dirty="0">
                <a:latin typeface="Georgia"/>
                <a:cs typeface="Georgia"/>
              </a:rPr>
              <a:t>, and </a:t>
            </a:r>
            <a:r>
              <a:rPr lang="en-US" sz="1300" b="1" dirty="0" smtClean="0">
                <a:latin typeface="Georgia"/>
                <a:cs typeface="Georgia"/>
              </a:rPr>
              <a:t>Austin Shiner, Admissions Counselor at </a:t>
            </a:r>
            <a:r>
              <a:rPr lang="en-US" sz="1300" b="1" dirty="0">
                <a:latin typeface="Georgia"/>
                <a:cs typeface="Georgia"/>
              </a:rPr>
              <a:t>Yale-</a:t>
            </a:r>
            <a:r>
              <a:rPr lang="en-US" sz="1300" b="1" dirty="0" smtClean="0">
                <a:latin typeface="Georgia"/>
                <a:cs typeface="Georgia"/>
              </a:rPr>
              <a:t>NUS</a:t>
            </a:r>
            <a:r>
              <a:rPr lang="en-US" sz="1300" dirty="0" smtClean="0">
                <a:latin typeface="Georgia"/>
                <a:cs typeface="Georgia"/>
              </a:rPr>
              <a:t>, </a:t>
            </a:r>
            <a:r>
              <a:rPr lang="en-US" sz="1300" dirty="0">
                <a:latin typeface="Georgia"/>
                <a:cs typeface="Georgia"/>
              </a:rPr>
              <a:t>to learn more about Yale </a:t>
            </a:r>
            <a:r>
              <a:rPr lang="en-US" sz="1300" dirty="0" smtClean="0">
                <a:latin typeface="Georgia"/>
                <a:cs typeface="Georgia"/>
              </a:rPr>
              <a:t>University and </a:t>
            </a:r>
            <a:r>
              <a:rPr lang="en-US" sz="1300" dirty="0">
                <a:latin typeface="Georgia"/>
                <a:cs typeface="Georgia"/>
              </a:rPr>
              <a:t>Asia’s first residential liberal arts </a:t>
            </a:r>
            <a:r>
              <a:rPr lang="en-US" sz="1300" dirty="0" smtClean="0">
                <a:latin typeface="Georgia"/>
                <a:cs typeface="Georgia"/>
              </a:rPr>
              <a:t>institution, Yale</a:t>
            </a:r>
            <a:r>
              <a:rPr lang="en-US" sz="1300" dirty="0">
                <a:latin typeface="Georgia"/>
                <a:cs typeface="Georgia"/>
              </a:rPr>
              <a:t>-NUS College</a:t>
            </a:r>
            <a:r>
              <a:rPr lang="en-US" sz="1300" dirty="0" smtClean="0">
                <a:latin typeface="Georgia"/>
                <a:cs typeface="Georgia"/>
              </a:rPr>
              <a:t>.</a:t>
            </a:r>
            <a:endParaRPr lang="en-US" sz="1300" dirty="0">
              <a:latin typeface="Georgia"/>
              <a:cs typeface="Georgia"/>
            </a:endParaRPr>
          </a:p>
          <a:p>
            <a:pPr algn="just"/>
            <a:endParaRPr lang="en-US" sz="1300" dirty="0">
              <a:latin typeface="Georgia"/>
              <a:cs typeface="Georgia"/>
            </a:endParaRPr>
          </a:p>
          <a:p>
            <a:pPr algn="just"/>
            <a:r>
              <a:rPr lang="en-US" sz="1300" dirty="0">
                <a:latin typeface="Georgia"/>
                <a:cs typeface="Georgia"/>
              </a:rPr>
              <a:t>Academic programs, student life, international opportunities, admissions policies, and </a:t>
            </a:r>
            <a:r>
              <a:rPr lang="en-US" sz="1300" dirty="0" smtClean="0">
                <a:latin typeface="Georgia"/>
                <a:cs typeface="Georgia"/>
              </a:rPr>
              <a:t>tuition and financial </a:t>
            </a:r>
            <a:r>
              <a:rPr lang="en-US" sz="1300" dirty="0">
                <a:latin typeface="Georgia"/>
                <a:cs typeface="Georgia"/>
              </a:rPr>
              <a:t>aid </a:t>
            </a:r>
            <a:r>
              <a:rPr lang="en-US" sz="1300" dirty="0" smtClean="0">
                <a:latin typeface="Georgia"/>
                <a:cs typeface="Georgia"/>
              </a:rPr>
              <a:t>at each school will </a:t>
            </a:r>
            <a:r>
              <a:rPr lang="en-US" sz="1300" dirty="0">
                <a:latin typeface="Georgia"/>
                <a:cs typeface="Georgia"/>
              </a:rPr>
              <a:t>be discussed.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5083" y="446910"/>
            <a:ext cx="5979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Georgia"/>
                <a:cs typeface="Georgia"/>
              </a:rPr>
              <a:t>Two Information Sessions on…</a:t>
            </a:r>
            <a:endParaRPr lang="en-US" sz="2800" b="1" dirty="0">
              <a:latin typeface="Georgia"/>
              <a:cs typeface="Georgia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111252" y="1017909"/>
            <a:ext cx="4656666" cy="2966610"/>
            <a:chOff x="719669" y="1545166"/>
            <a:chExt cx="4974164" cy="3168877"/>
          </a:xfrm>
        </p:grpSpPr>
        <p:grpSp>
          <p:nvGrpSpPr>
            <p:cNvPr id="5" name="Group 4"/>
            <p:cNvGrpSpPr/>
            <p:nvPr/>
          </p:nvGrpSpPr>
          <p:grpSpPr>
            <a:xfrm>
              <a:off x="719669" y="3137394"/>
              <a:ext cx="4974164" cy="1576649"/>
              <a:chOff x="719669" y="2628796"/>
              <a:chExt cx="5429260" cy="1720898"/>
            </a:xfrm>
          </p:grpSpPr>
          <p:pic>
            <p:nvPicPr>
              <p:cNvPr id="2" name="Picture 1" descr="BL0373adj.jpg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719669" y="2628796"/>
                <a:ext cx="2561164" cy="1714501"/>
              </a:xfrm>
              <a:prstGeom prst="rect">
                <a:avLst/>
              </a:prstGeom>
            </p:spPr>
          </p:pic>
          <p:pic>
            <p:nvPicPr>
              <p:cNvPr id="4" name="Picture 3" descr="Kereszi-Deborah Davis-IMG_8725.tif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3577171" y="2635189"/>
                <a:ext cx="2571758" cy="1714505"/>
              </a:xfrm>
              <a:prstGeom prst="rect">
                <a:avLst/>
              </a:prstGeom>
            </p:spPr>
          </p:pic>
        </p:grpSp>
        <p:pic>
          <p:nvPicPr>
            <p:cNvPr id="6" name="Picture 5" descr="YaleNUS_workmark_stacked[5].tiff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838363" y="1644650"/>
              <a:ext cx="1234440" cy="121920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85333" y="1545166"/>
              <a:ext cx="1418167" cy="1418167"/>
            </a:xfrm>
            <a:prstGeom prst="rect">
              <a:avLst/>
            </a:prstGeom>
          </p:spPr>
        </p:pic>
      </p:grp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61294563"/>
              </p:ext>
            </p:extLst>
          </p:nvPr>
        </p:nvGraphicFramePr>
        <p:xfrm>
          <a:off x="621910" y="6100315"/>
          <a:ext cx="5629639" cy="950759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1216389"/>
                <a:gridCol w="4413250"/>
              </a:tblGrid>
              <a:tr h="284711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cap="none" spc="0" dirty="0" err="1" smtClean="0">
                          <a:ln/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Georgia"/>
                          <a:cs typeface="Georgia"/>
                        </a:rPr>
                        <a:t>Hankuk</a:t>
                      </a:r>
                      <a:r>
                        <a:rPr lang="en-US" sz="1500" b="0" cap="none" spc="0" baseline="0" dirty="0" smtClean="0">
                          <a:ln/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Georgia"/>
                          <a:cs typeface="Georgia"/>
                        </a:rPr>
                        <a:t> Academy of Foreign Studies</a:t>
                      </a:r>
                      <a:r>
                        <a:rPr lang="en-US" sz="1500" b="0" cap="none" spc="0" dirty="0" smtClean="0">
                          <a:ln/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Georgia"/>
                          <a:cs typeface="Georgia"/>
                        </a:rPr>
                        <a:t> </a:t>
                      </a:r>
                      <a:r>
                        <a:rPr lang="en-US" sz="1500" b="0" cap="none" spc="0" baseline="0" dirty="0" smtClean="0">
                          <a:ln/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Georgia"/>
                          <a:cs typeface="Georgia"/>
                        </a:rPr>
                        <a:t>Session</a:t>
                      </a:r>
                      <a:endParaRPr lang="en-US" sz="1500" b="0" cap="none" spc="0" dirty="0" smtClean="0">
                        <a:ln/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Georgia"/>
                        <a:cs typeface="Georgia"/>
                      </a:endParaRPr>
                    </a:p>
                  </a:txBody>
                  <a:tcPr marL="70998" marR="70998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50000"/>
                      </a:schemeClr>
                    </a:solidFill>
                  </a:tcPr>
                </a:tc>
              </a:tr>
              <a:tr h="303713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sz="1400" b="0" cap="none" spc="0" dirty="0" smtClean="0">
                          <a:ln/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Georgia"/>
                          <a:cs typeface="Georgia"/>
                        </a:rPr>
                        <a:t>Date &amp; Time</a:t>
                      </a:r>
                      <a:endParaRPr lang="en-US" sz="1400" b="0" cap="none" spc="0" dirty="0">
                        <a:ln/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Georgia"/>
                        <a:cs typeface="Georgia"/>
                      </a:endParaRPr>
                    </a:p>
                  </a:txBody>
                  <a:tcPr marL="70998" marR="70998" marT="0" marB="0">
                    <a:solidFill>
                      <a:srgbClr val="162D5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Georgia"/>
                          <a:cs typeface="Georgia"/>
                        </a:rPr>
                        <a:t>Monday </a:t>
                      </a:r>
                      <a:r>
                        <a:rPr lang="en-US" sz="1400" dirty="0" smtClean="0">
                          <a:effectLst/>
                          <a:latin typeface="Georgia"/>
                          <a:cs typeface="Georgia"/>
                        </a:rPr>
                        <a:t>– June </a:t>
                      </a:r>
                      <a:r>
                        <a:rPr lang="en-US" sz="1400" dirty="0" smtClean="0">
                          <a:effectLst/>
                          <a:latin typeface="Georgia"/>
                          <a:cs typeface="Georgia"/>
                        </a:rPr>
                        <a:t>4th, </a:t>
                      </a:r>
                      <a:r>
                        <a:rPr lang="en-US" sz="1400" dirty="0" smtClean="0">
                          <a:effectLst/>
                          <a:latin typeface="Georgia"/>
                          <a:cs typeface="Georgia"/>
                        </a:rPr>
                        <a:t>2012</a:t>
                      </a:r>
                      <a:r>
                        <a:rPr lang="en-US" sz="1400" baseline="0" dirty="0" smtClean="0">
                          <a:effectLst/>
                          <a:latin typeface="Georgia"/>
                          <a:cs typeface="Georgia"/>
                        </a:rPr>
                        <a:t> – </a:t>
                      </a:r>
                      <a:r>
                        <a:rPr lang="en-US" sz="1400" baseline="0" dirty="0" smtClean="0">
                          <a:effectLst/>
                          <a:latin typeface="Georgia"/>
                          <a:cs typeface="Georgia"/>
                        </a:rPr>
                        <a:t>8:20am</a:t>
                      </a:r>
                      <a:endParaRPr lang="en-US" sz="1400" dirty="0">
                        <a:effectLst/>
                        <a:latin typeface="Georgia"/>
                        <a:ea typeface="Calibri"/>
                        <a:cs typeface="Georgia"/>
                      </a:endParaRPr>
                    </a:p>
                  </a:txBody>
                  <a:tcPr marL="70998" marR="70998" marT="0" marB="0"/>
                </a:tc>
              </a:tr>
              <a:tr h="3623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cap="none" spc="0" dirty="0" smtClean="0">
                          <a:ln/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Georgia"/>
                          <a:cs typeface="Georgia"/>
                        </a:rPr>
                        <a:t>Venue</a:t>
                      </a:r>
                    </a:p>
                  </a:txBody>
                  <a:tcPr marL="70998" marR="70998" marT="0" marB="0">
                    <a:solidFill>
                      <a:srgbClr val="162D5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en-US" sz="1400" b="0" i="1" kern="1200" dirty="0" smtClean="0">
                          <a:solidFill>
                            <a:schemeClr val="dk1"/>
                          </a:solidFill>
                          <a:latin typeface="Georgia"/>
                          <a:ea typeface="+mn-ea"/>
                          <a:cs typeface="Georgia"/>
                        </a:rPr>
                        <a:t>Audio visual room</a:t>
                      </a:r>
                      <a:endParaRPr lang="en-US" sz="1300" b="0" kern="1200" dirty="0" smtClean="0">
                        <a:solidFill>
                          <a:schemeClr val="dk1"/>
                        </a:solidFill>
                        <a:latin typeface="Georgia"/>
                        <a:ea typeface="+mn-ea"/>
                        <a:cs typeface="Georgia"/>
                      </a:endParaRPr>
                    </a:p>
                    <a:p>
                      <a:pPr>
                        <a:lnSpc>
                          <a:spcPct val="110000"/>
                        </a:lnSpc>
                      </a:pPr>
                      <a:endParaRPr lang="en-US" sz="200" b="0" i="0" kern="1200" dirty="0" smtClean="0">
                        <a:solidFill>
                          <a:schemeClr val="dk1"/>
                        </a:solidFill>
                        <a:latin typeface="Georgia"/>
                        <a:ea typeface="+mn-ea"/>
                        <a:cs typeface="Georgia"/>
                      </a:endParaRPr>
                    </a:p>
                  </a:txBody>
                  <a:tcPr marL="70998" marR="7099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940131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</TotalTime>
  <Words>123</Words>
  <Application>Microsoft Office PowerPoint</Application>
  <PresentationFormat>A4 Paper (210x297 mm)</PresentationFormat>
  <Paragraphs>19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Masita Binte Hassan</dc:creator>
  <cp:lastModifiedBy>이민</cp:lastModifiedBy>
  <cp:revision>34</cp:revision>
  <cp:lastPrinted>2012-02-16T05:59:53Z</cp:lastPrinted>
  <dcterms:created xsi:type="dcterms:W3CDTF">2012-02-16T00:34:48Z</dcterms:created>
  <dcterms:modified xsi:type="dcterms:W3CDTF">2012-05-31T21:57:47Z</dcterms:modified>
</cp:coreProperties>
</file>